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C73D2-C577-43B6-BF6B-EF477E1A4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Mondelez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C0FBD5-742D-4AF6-8646-040FB156E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509903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2874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8833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710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993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467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653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117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74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- 2020-04-29 10:05:12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Divertideas Oreo: Muffins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302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- 2020-04-29 10:04:43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Divertideas Oreo: Muffins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5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09:10:10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¡Realiza el rico postre de Aleix Puig con Oreo!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9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09:09:44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Triple Oreo Shake: Todo multiplicado x3 sabe a ¡Triple Oreo Shake!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3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09:09:02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Oreo Milkshake: El batido clásico de Oreo hecho por 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45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09:07:39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Oreo Espresso Shake: Amantes de Oreo y el café... ¡Aquí va vuestro shake!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29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09:07:14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Shake de Oreo y crema de Cacahuete: ¡Crea con Oreo este delicioso shake!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54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09:06:44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Dulce de chocolate con Oreo: Receta para tu dulce: Oreo y muchas marshmellows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224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BCCF5-EB98-4CC3-B3FC-6D7E0B957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</p:spTree>
    <p:extLst>
      <p:ext uri="{BB962C8B-B14F-4D97-AF65-F5344CB8AC3E}">
        <p14:creationId xmlns:p14="http://schemas.microsoft.com/office/powerpoint/2010/main" val="284732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D6AC9-3513-47B3-A6CA-53CFFACA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Mondelez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16480-FD26-4B75-8793-4304F4EE36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800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74101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602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576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961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09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111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53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873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09:06:16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Bizcocho de Oreo: Bizcocho... y un ingrediente estrella: ¡las Oreo!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32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09:05:47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Prepara una tarta de Oreo ¡con mucho chocolate! una tarta de Oreo ¡con mucho chocolate!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14:14:11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5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09:05:09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Combina tus Oreo con tus frutas favoritas ¡ÑAM!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20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07:49:31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Sencillas muffins de Oreo con Vainilla ¡a cocinar!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025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07:36:18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¿Queso + Oreo? es igual a mini cheesecakes de Oreo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9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07:33:32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Oreo, chocolate y cacahuete ¡en estos cupcakes!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70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07:29:32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Cocina estos cremosos Oreo Cupcakes de Vainilla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89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01:00:14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Divertideas Oreo: Brownie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78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- 2020-04-27 01:00:00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Divertideas Oreo: Brownie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967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1ED28-BC83-4396-A8E2-EA4083A95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</p:spTree>
    <p:extLst>
      <p:ext uri="{BB962C8B-B14F-4D97-AF65-F5344CB8AC3E}">
        <p14:creationId xmlns:p14="http://schemas.microsoft.com/office/powerpoint/2010/main" val="2866083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683F-82D0-4EA0-8A46-2951FED5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Mondelez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00F4F-65EA-49BA-AB9B-E4070A261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05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2597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578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462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151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7368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057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572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26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- 2020-04-25 07:11:40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Divertideas Oreo: Paletas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49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- 2020-04-25 07:09:06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Divertideas Oreo: Paletas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96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- 2020-04-24 10:00:07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全城熱話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粉色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OREO🌸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登陸各大超市！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97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- 2020-04-22 09:00:18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Divertideas Oreo: Bombones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72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- 2020-04-21 15:16:40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Oreo Stay Playful Anthem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30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- 2020-04-21 15:13:09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Divertideas Oreo: Pista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72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- 2020-04-21 09:00:18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OREO, sigamos jugando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3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OREO Cookie - 2020-04-21 09:00:17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OREO, sigamos jugando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20:13:59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837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1CF38-558B-4F4C-8B58-3524751C1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</p:spTree>
    <p:extLst>
      <p:ext uri="{BB962C8B-B14F-4D97-AF65-F5344CB8AC3E}">
        <p14:creationId xmlns:p14="http://schemas.microsoft.com/office/powerpoint/2010/main" val="6765223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375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Youtube Videos Table | Mondelez - 1 of 3</vt:lpstr>
      <vt:lpstr>Youtube Videos Table | Mondelez - 2 of 3</vt:lpstr>
      <vt:lpstr>Youtube Videos Table | Mondelez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Mondelez - 1 of 3</dc:title>
  <dc:creator>Frederik Peiniger</dc:creator>
  <cp:lastModifiedBy>Frederik Peiniger</cp:lastModifiedBy>
  <cp:revision>1</cp:revision>
  <dcterms:created xsi:type="dcterms:W3CDTF">2020-05-06T17:44:48Z</dcterms:created>
  <dcterms:modified xsi:type="dcterms:W3CDTF">2020-05-06T17:46:23Z</dcterms:modified>
</cp:coreProperties>
</file>