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OREO Cookie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  <c:pt idx="30">
                  <c:v>43952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5">
                  <c:v>336000</c:v>
                </c:pt>
                <c:pt idx="6">
                  <c:v>336000</c:v>
                </c:pt>
                <c:pt idx="7">
                  <c:v>336000</c:v>
                </c:pt>
                <c:pt idx="8">
                  <c:v>336000</c:v>
                </c:pt>
                <c:pt idx="9">
                  <c:v>336000</c:v>
                </c:pt>
                <c:pt idx="10">
                  <c:v>337000</c:v>
                </c:pt>
                <c:pt idx="11">
                  <c:v>337000</c:v>
                </c:pt>
                <c:pt idx="12">
                  <c:v>337000</c:v>
                </c:pt>
                <c:pt idx="13">
                  <c:v>337000</c:v>
                </c:pt>
                <c:pt idx="14">
                  <c:v>338000</c:v>
                </c:pt>
                <c:pt idx="15">
                  <c:v>338000</c:v>
                </c:pt>
                <c:pt idx="16">
                  <c:v>338000</c:v>
                </c:pt>
                <c:pt idx="17">
                  <c:v>339000</c:v>
                </c:pt>
                <c:pt idx="18">
                  <c:v>339000</c:v>
                </c:pt>
                <c:pt idx="19">
                  <c:v>339000</c:v>
                </c:pt>
                <c:pt idx="20">
                  <c:v>339000</c:v>
                </c:pt>
                <c:pt idx="21">
                  <c:v>340000</c:v>
                </c:pt>
                <c:pt idx="22">
                  <c:v>340000</c:v>
                </c:pt>
                <c:pt idx="23">
                  <c:v>340000</c:v>
                </c:pt>
                <c:pt idx="24">
                  <c:v>341000</c:v>
                </c:pt>
                <c:pt idx="25">
                  <c:v>341000</c:v>
                </c:pt>
                <c:pt idx="26">
                  <c:v>342000</c:v>
                </c:pt>
                <c:pt idx="27">
                  <c:v>342000</c:v>
                </c:pt>
                <c:pt idx="28">
                  <c:v>343000</c:v>
                </c:pt>
                <c:pt idx="29">
                  <c:v>343000</c:v>
                </c:pt>
                <c:pt idx="30">
                  <c:v>344000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1F-4158-941B-3DB7DE442E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45592"/>
        <c:axId val="247646248"/>
      </c:lineChart>
      <c:dateAx>
        <c:axId val="247645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46248"/>
        <c:crosses val="autoZero"/>
        <c:auto val="1"/>
        <c:lblOffset val="100"/>
        <c:baseTimeUnit val="days"/>
      </c:dateAx>
      <c:valAx>
        <c:axId val="24764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4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8BE0E-1FC0-498C-AB88-A42DC8FBC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Mondelez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5B0102-FAD7-4192-8DD6-401F20AD4F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24700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1B2883-C8C6-4106-9A5E-D75BB57D5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04/01/2020 - 05/01/2020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DD7BF-4A35-4214-9C7C-9ACC1E12F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739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| Mondelez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| Mondelez</dc:title>
  <dc:creator>Frederik Peiniger</dc:creator>
  <cp:lastModifiedBy>Frederik Peiniger</cp:lastModifiedBy>
  <cp:revision>1</cp:revision>
  <dcterms:created xsi:type="dcterms:W3CDTF">2020-05-06T17:41:57Z</dcterms:created>
  <dcterms:modified xsi:type="dcterms:W3CDTF">2020-05-06T17:42:02Z</dcterms:modified>
</cp:coreProperties>
</file>