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1EA02-81BF-43C1-82EB-804768A8E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 BMC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948598-6387-45C7-B36F-8CBF661CE6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6713157"/>
              </p:ext>
            </p:extLst>
          </p:nvPr>
        </p:nvGraphicFramePr>
        <p:xfrm>
          <a:off x="457200" y="1731963"/>
          <a:ext cx="8147304" cy="4058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8183206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389961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471899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27019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041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@mayuganapatye - 2020-05-05 19:27:01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Frnds what do u think about @mybmc decision to Non essential shops including Liquor shops. Is it a good decision? O… https://t.co/cBPpVi4ZiW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858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@iamrahul_jha - 2020-05-05 13:28:15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has there been any change in the movement restrictions in Ward K-W? I live near infinity mall Andheri and th… https://t.co/q5khdlHQ95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116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@amandchawla - 2020-05-05 06:34:40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Thanks. How these used test kits, gloves, masks etc are disposed?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808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@vmpworld - 2020-05-05 07:41:34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Why are the underage boys outside their home ? @mybmc https://t.co/pWE42JdyHf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789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@TirangaBhakt999 - 2020-05-05 08:03:03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On what basis has the @mybmc decide these rates? https://t.co/4OEZy6W0Cd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328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@rutzy28 - 2020-05-05 16:50:19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We need to understand how many contacts were traced? What measures you took in a city like Mumbai for contai… https://t.co/meFLfElUii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088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@PrinceM02668465 - 2020-05-05 19:18:23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richest ? u have crisis management for name sake ? Nothing on ground. Taxes is paid by everyone and benefite… https://t.co/wp3xfUmfv8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1014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AA619F-C3C9-479A-9DD7-C25E169CD9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05/05/2020 - 05/05/2020</a:t>
            </a:r>
          </a:p>
        </p:txBody>
      </p:sp>
    </p:spTree>
    <p:extLst>
      <p:ext uri="{BB962C8B-B14F-4D97-AF65-F5344CB8AC3E}">
        <p14:creationId xmlns:p14="http://schemas.microsoft.com/office/powerpoint/2010/main" val="3349181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4D7E5-E081-4C82-A2BA-E67E6A584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 BMC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D5182B-05B0-40F3-A9CE-D14D5DFB0C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00361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7061084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132728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51673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40220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222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@PrathmeshRaneMT - 2020-05-05 19:45:26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इतका गोंधळ का उडालाय??
किती निर्णय बदलताय? एकदा संचारबंदी लागू केल्यानंतर ती शिथील का केली? आता पुन्हा संचार…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https://t.co/pavWDl5InB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35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@raj_malandkar - 2020-05-05 19:49:11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why this order not on official handle?? Is it fake? https://t.co/gqWblpZWOP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391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@vandy_yadav - 2020-05-05 21:45:01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why  bmc is forcing to their employees to keep 100% attendence in such situation cant understand ???? Why ?????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536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@vandy_yadav - 2020-05-05 21:47:33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r u serious 100% attendence to bmc employees why they have not family or what ?????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281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@vandy_yadav - 2020-05-05 21:51:33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why bmc to keep 100% attendece to their employees whyy?? In such situation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8087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8CFCA5-B38F-4404-BBBE-77327FDC75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05/05/2020 - 05/05/2020</a:t>
            </a:r>
          </a:p>
        </p:txBody>
      </p:sp>
    </p:spTree>
    <p:extLst>
      <p:ext uri="{BB962C8B-B14F-4D97-AF65-F5344CB8AC3E}">
        <p14:creationId xmlns:p14="http://schemas.microsoft.com/office/powerpoint/2010/main" val="21561193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234</Words>
  <Application>Microsoft Office PowerPoint</Application>
  <PresentationFormat>On-screen Show (4:3)</PresentationFormat>
  <Paragraphs>60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Twitter Questions Table | माझी Mumbai, आपली BMC BMC - 1 of 2</vt:lpstr>
      <vt:lpstr>Twitter Questions Table | माझी Mumbai, आपली BMC BMC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Questions Table | माझी Mumbai, आपली BMC BMC - 1 of 2</dc:title>
  <dc:creator>Frederik Peiniger</dc:creator>
  <cp:lastModifiedBy>Frederik Peiniger</cp:lastModifiedBy>
  <cp:revision>1</cp:revision>
  <dcterms:created xsi:type="dcterms:W3CDTF">2020-05-06T11:10:20Z</dcterms:created>
  <dcterms:modified xsi:type="dcterms:W3CDTF">2020-05-06T11:10:41Z</dcterms:modified>
</cp:coreProperties>
</file>