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F4387-412D-4399-88E3-4DF643F84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B8AA35-ECC8-4DC2-A3F5-53A60290D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613277"/>
              </p:ext>
            </p:extLst>
          </p:nvPr>
        </p:nvGraphicFramePr>
        <p:xfrm>
          <a:off x="457200" y="1731963"/>
          <a:ext cx="8147304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14262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17801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2948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8247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74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@keshavupadhye - 2020-05-02 05:08:07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⁦@mybmc⁩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हा दुजाभाव का? नागरीक व नगरसेवक वेगळी भूमिका नको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https://t.co/oK9Ai5D8cF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8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@ramkadam - 2020-05-02 07:12:56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मुंबईच्या नागरिकांकडे दुर्लक्ष करणारी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ही नगरसेवक आणि कुटुंबियांच्या करोनाच्या स्वब तपासणीसाठी आग्रही आहे? हा…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https://t.co/B4nj1mUeTO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0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@suchetadalal - 2020-05-04 19:29:34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listening @mybmc ? hundreds?? what is happening? https://t.co/7Bkv3pivLM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@mayankbhagwat - 2020-05-03 10:50:38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#COVID19outbreak #coronavirus #Mumbai @mybmc 
#Migrants need medical certificate. Where 2 get? All peripheries hosp… https://t.co/eSjKKI1ti6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23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@bhaktikhatadia - 2020-05-04 14:10:53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ODEON WINE SHOP GHATKOPAR EAST. What kind of social distance is this? No cops to handle this either!… https://t.co/ctCT7eLxBj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19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@sandesh_samant - 2020-05-03 19:14:08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Where is the ward wise data of Corona cases in Mumbai? Why did @mybmc stop giving it after 26th April 2020?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90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08F7F-264A-40DA-91E0-735453376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1723484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A9307-B672-48C7-BBCF-2A0505D3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EEF677-8E88-4697-B2B6-EC3AE5A137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9618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426127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53051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8484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2496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0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@mumbaitak - 2020-05-04 12:46:00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#Mumbai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में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#Clinic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के सामने क्यों लगी भीड़?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 Video - https://t.co/lgUTeuvJLE
#labourers #migrants… https://t.co/OBGTmIK4di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96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Dear @mybmc.
Do you have any "guidelines" for Hospitals that are located INSIDE Society buildings?
How should Hos… https://t.co/oHYFKbGsYC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8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@mybmc does not take action within (above) specified time, what should the Society do?
Asking as we have just f… https://t.co/QUtCOXwrXO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87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@IndiaKravMaga - 2020-05-02 20:49:13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is the #Coronavirusmumbai #data by Ward?! Where are #coronovarius numbers on #TestingTestingTesting… https://t.co/koMYMlPnmI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37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52DC1-67E5-444D-8A98-6DEC52ED2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4100815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166B2-6870-4CAB-9EE2-0C6D58BC3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0BB67-F552-4412-A042-C78ECF16A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313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052694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5798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3789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1624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9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@vaishali_gj - 2020-05-03 09:46:10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does @mybmc justify this? No, don't want to hear "cut them some slack it was only the first day &amp;amp; things are so… https://t.co/rMYENISqqm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5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@NB_Mantri - 2020-05-03 17:21:25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any train from Mumbai to Delhi tomorrow or day after tomorrow?
Plz help!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12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@viralgala1988 - 2020-05-04 05:08:51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the shop open in kalbadevi road frm today...?
Jst for information asking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4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@Iamamit46207058 - 2020-05-03 16:10:31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Mira Bhayander a containment zone?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70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@smruti_muley - 2020-05-03 14:58:24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L ward in containment zone or Red zone? How to check it's status?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92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@shivanandrg - 2020-05-03 14:18:36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Have you stopped publishing covid-19 wardwise graphics? It's easy to understand.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@Ozlari - 2020-05-04 01:39:32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you are not showing Wardwise updated data?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530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12BD7-C972-45BD-9E31-92120CEB6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650600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F4492-2006-4918-89D4-9CB761F5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73D210-014A-463C-AFBD-89ADCC5DD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944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904125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02742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4385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7671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49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@huzefamotiwala - 2020-05-03 17:08:28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 similar graph available for Mumbai? https://t.co/Q2TxAlt5Ap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0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@Naseem9628 - 2020-05-02 04:49:02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What is the  registration procedure for the people who are stranded in lockdown and want to go their Home?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36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@Bhavesh51845249 - 2020-05-04 07:51:34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1)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सबूत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MaharashtraWithCM  #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 मे सरकारी फ्रैंकिंग फ्रॉड 5000 करोड़ का बांधकाम होगा हमारी जमीन पर ?भूमा…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https://t.co/IVp63s68Jg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33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@iamShishir - 2020-05-04 10:07:39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I find a list of labs that can do sonography in a safe manner in Kurla East?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09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@Nagesh87440974 - 2020-05-03 11:49:56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#bmc
Dont i have the right to know if this is legal or not? 
Building staircase above the waking path.infr… https://t.co/q44cfJY0jP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67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6B610-2B59-4F99-AD3B-134ADC071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1907334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E1A0-322A-4587-9BCC-1F6FDC18E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E5E104-CEEA-469B-9C71-DFC00F4D6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046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9493546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734997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0760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1233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17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@gaurav2203 - 2020-05-04 14:31:40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i receive parcel/ courier? pin code 400104, bangur nagar, goregaon west,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0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@GaneshJ15186086 - 2020-05-04 14:32:36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we get a list of containment zones in mumbai?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14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@shikharajpal - 2020-05-04 14:36:23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it permitted to go for solitary morning walks wearing a mask, while in a red zone? Sorry wasn’t clear abo… https://t.co/J4y8eSo6lf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54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1C9B4-818C-422C-AE37-646B6B832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1472578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493</Words>
  <Application>Microsoft Office PowerPoint</Application>
  <PresentationFormat>On-screen Show (4:3)</PresentationFormat>
  <Paragraphs>130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Questions Table | माझी Mumbai, आपली BMC BMC - 1 of 5</vt:lpstr>
      <vt:lpstr>Twitter Questions Table | माझी Mumbai, आपली BMC BMC - 2 of 5</vt:lpstr>
      <vt:lpstr>Twitter Questions Table | माझी Mumbai, आपली BMC BMC - 3 of 5</vt:lpstr>
      <vt:lpstr>Twitter Questions Table | माझी Mumbai, आपली BMC BMC - 4 of 5</vt:lpstr>
      <vt:lpstr>Twitter Questions Table | माझी Mumbai, आपली BMC BMC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5</dc:title>
  <dc:creator>Frederik Peiniger</dc:creator>
  <cp:lastModifiedBy>Frederik Peiniger</cp:lastModifiedBy>
  <cp:revision>1</cp:revision>
  <dcterms:created xsi:type="dcterms:W3CDTF">2020-05-05T14:18:53Z</dcterms:created>
  <dcterms:modified xsi:type="dcterms:W3CDTF">2020-05-05T14:19:54Z</dcterms:modified>
</cp:coreProperties>
</file>