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B0913-E05C-4052-9FDA-7F082324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8FC662-F088-49C3-AC2B-03B231A80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67463"/>
              </p:ext>
            </p:extLst>
          </p:nvPr>
        </p:nvGraphicFramePr>
        <p:xfrm>
          <a:off x="457200" y="1731963"/>
          <a:ext cx="8147304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995952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050299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64361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0941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68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@keshavupadhye - 2020-05-02 05:08:07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⁦@mybmc⁩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हा दुजाभाव का? नागरीक व नगरसेवक वेगळी भूमिका नको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https://t.co/oK9Ai5D8cF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06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@ramkadam - 2020-05-02 07:12:56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मुंबईच्या नागरिकांकडे दुर्लक्ष करणारी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ही नगरसेवक आणि कुटुंबियांच्या करोनाच्या स्वब तपासणीसाठी आग्रही आहे? हा…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https://t.co/B4nj1mUeTO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877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@suchetadalal - 2020-05-04 19:29:34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are you listening @mybmc ? hundreds?? what is happening? https://t.co/7Bkv3pivLM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23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@mayankbhagwat - 2020-05-03 10:50:38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#COVID19outbreak #coronavirus #Mumbai @mybmc 
#Migrants need medical certificate. Where 2 get? All peripheries hosp… https://t.co/eSjKKI1ti6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32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@bhaktikhatadia - 2020-05-04 14:10:53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ODEON WINE SHOP GHATKOPAR EAST. What kind of social distance is this? No cops to handle this either!… https://t.co/ctCT7eLxBj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21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@sandesh_samant - 2020-05-03 19:14:08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Where is the ward wise data of Corona cases in Mumbai? Why did @mybmc stop giving it after 26th April 2020?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02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E4C00-01ED-4413-B783-EFA726CA31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382339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85825-89A2-4F1D-87A9-C21EE994C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CDA20-8AC5-45F0-9A6D-31DC72CF3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553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90670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17932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5052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7626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27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@mumbaitak - 2020-05-04 12:46:00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#Mumbai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में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#Clinic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के सामने क्यों लगी भीड़?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 Video - https://t.co/lgUTeuvJLE
#labourers #migrants… https://t.co/OBGTmIK4di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20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Dear @mybmc.
Do you have any "guidelines" for Hospitals that are located INSIDE Society buildings?
How should Hos… https://t.co/oHYFKbGsYC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27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@sandeepohri - 2020-05-04 13:24:06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@mybmc does not take action within (above) specified time, what should the Society do?
Asking as we have just f… https://t.co/QUtCOXwrXO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7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@IndiaKravMaga - 2020-05-02 20:49:13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is the #Coronavirusmumbai #data by Ward?! Where are #coronovarius numbers on #TestingTestingTesting… https://t.co/koMYMlPnmI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739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0A1D8-E3ED-4367-8443-2E10220CD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3104885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CDE6B-047D-4386-B8CF-7C699DC7D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BA0B3-3B2B-45C6-85E1-2FA6DA0197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9639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122585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55498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1381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6011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76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@vaishali_gj - 2020-05-03 09:46:10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does @mybmc justify this? No, don't want to hear "cut them some slack it was only the first day &amp;amp; things are so… https://t.co/rMYENISqqm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55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@NB_Mantri - 2020-05-03 17:21:25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any train from Mumbai to Delhi tomorrow or day after tomorrow?
Plz help!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342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@viralgala1988 - 2020-05-04 05:08:51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the shop open in kalbadevi road frm today...?
Jst for information asking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0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@Iamamit46207058 - 2020-05-03 16:10:31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Mira Bhayander a containment zone?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415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@smruti_muley - 2020-05-03 14:58:24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L ward in containment zone or Red zone? How to check it's status?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9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@shivanandrg - 2020-05-03 14:18:36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Have you stopped publishing covid-19 wardwise graphics? It's easy to understand.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33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@Ozlari - 2020-05-04 01:39:32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why you are not showing Wardwise updated data?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31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A3128-DDC1-49FA-B44A-D03943187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3114488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34E5C-BBAF-4ADF-BDBE-6448FE47D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729AB-6844-4AB3-BB63-962A27681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058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966378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05345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90717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355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9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@huzefamotiwala - 2020-05-03 17:08:28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there a similar graph available for Mumbai? https://t.co/Q2TxAlt5Ap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2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@Naseem9628 - 2020-05-02 04:49:02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What is the  registration procedure for the people who are stranded in lockdown and want to go their Home?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14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@Bhavesh51845249 - 2020-05-04 07:51:34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1)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सबूत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MaharashtraWithCM  #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 मे सरकारी फ्रैंकिंग फ्रॉड 5000 करोड़ का बांधकाम होगा हमारी जमीन पर ?भूमा…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https://t.co/IVp63s68Jg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62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@iamShishir - 2020-05-04 10:07:39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I find a list of labs that can do sonography in a safe manner in Kurla East?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13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@Nagesh87440974 - 2020-05-03 11:49:56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
#bmc
Dont i have the right to know if this is legal or not? 
Building staircase above the waking path.infr… https://t.co/q44cfJY0jP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191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BC15D-66F8-44B8-9697-15FF57D6A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3353648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EA1DE-D21D-4F80-BBFE-5D2F1455F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35E12-52CC-4DAF-A5C0-763F477366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4468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3086448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39204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72068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121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31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@gaurav2203 - 2020-05-04 14:31:40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can i receive parcel/ courier? pin code 400104, bangur nagar, goregaon west,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50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@GaneshJ15186086 - 2020-05-04 14:32:36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where can we get a list of containment zones in mumbai?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5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@shikharajpal - 2020-05-04 14:36:23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is it permitted to go for solitary morning walks wearing a mask, while in a red zone? Sorry wasn’t clear abo… https://t.co/J4y8eSo6lf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190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E9772-8407-47DA-8AD6-2FD22BFB4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05/02/2020 - 05/04/2020</a:t>
            </a:r>
          </a:p>
        </p:txBody>
      </p:sp>
    </p:spTree>
    <p:extLst>
      <p:ext uri="{BB962C8B-B14F-4D97-AF65-F5344CB8AC3E}">
        <p14:creationId xmlns:p14="http://schemas.microsoft.com/office/powerpoint/2010/main" val="2731311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493</Words>
  <Application>Microsoft Office PowerPoint</Application>
  <PresentationFormat>On-screen Show (4:3)</PresentationFormat>
  <Paragraphs>130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Questions Table | माझी Mumbai, आपली BMC BMC - 1 of 5</vt:lpstr>
      <vt:lpstr>Twitter Questions Table | माझी Mumbai, आपली BMC BMC - 2 of 5</vt:lpstr>
      <vt:lpstr>Twitter Questions Table | माझी Mumbai, आपली BMC BMC - 3 of 5</vt:lpstr>
      <vt:lpstr>Twitter Questions Table | माझी Mumbai, आपली BMC BMC - 4 of 5</vt:lpstr>
      <vt:lpstr>Twitter Questions Table | माझी Mumbai, आपली BMC BMC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5</dc:title>
  <dc:creator>Frederik Peiniger</dc:creator>
  <cp:lastModifiedBy>Frederik Peiniger</cp:lastModifiedBy>
  <cp:revision>1</cp:revision>
  <dcterms:created xsi:type="dcterms:W3CDTF">2020-05-05T14:15:45Z</dcterms:created>
  <dcterms:modified xsi:type="dcterms:W3CDTF">2020-05-05T14:16:45Z</dcterms:modified>
</cp:coreProperties>
</file>