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89C0B-CDA6-4645-A2A7-B080AF895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| </a:t>
            </a:r>
            <a:r>
              <a:rPr lang="hi-IN"/>
              <a:t>माझी </a:t>
            </a:r>
            <a:r>
              <a:rPr lang="en-US"/>
              <a:t>Mumbai, </a:t>
            </a:r>
            <a:r>
              <a:rPr lang="hi-IN"/>
              <a:t>आपली </a:t>
            </a:r>
            <a:r>
              <a:rPr lang="en-US"/>
              <a:t>BMC BMC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187DD8-671D-48E4-A95E-54DCC2B1B5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7727579"/>
              </p:ext>
            </p:extLst>
          </p:nvPr>
        </p:nvGraphicFramePr>
        <p:xfrm>
          <a:off x="457200" y="1731963"/>
          <a:ext cx="8147304" cy="3967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76142352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5487715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6137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033973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0907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@keshavupadhye - 2020-05-02 05:08:07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⁦@mybmc⁩ </a:t>
                      </a:r>
                      <a:r>
                        <a:rPr kumimoji="0" lang="hi-I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हा दुजाभाव का? नागरीक व नगरसेवक वेगळी भूमिका नको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https://t.co/oK9Ai5D8cF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1979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@ramkadam - 2020-05-02 07:12:56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hi-I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मुंबईच्या नागरिकांकडे दुर्लक्ष करणारी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mybmc </a:t>
                      </a:r>
                      <a:r>
                        <a:rPr kumimoji="0" lang="hi-I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ही नगरसेवक आणि कुटुंबियांच्या करोनाच्या स्वब तपासणीसाठी आग्रही आहे? हा…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https://t.co/B4nj1mUeTO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1861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@suchetadalal - 2020-05-04 19:29:34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are you listening @mybmc ? hundreds?? what is happening? https://t.co/7Bkv3pivLM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996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@mayankbhagwat - 2020-05-03 10:50:38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#COVID19outbreak #coronavirus #Mumbai @mybmc 
#Migrants need medical certificate. Where 2 get? All peripheries hosp… https://t.co/eSjKKI1ti6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8445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@bhaktikhatadia - 2020-05-04 14:10:53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ODEON WINE SHOP GHATKOPAR EAST. What kind of social distance is this? No cops to handle this either!… https://t.co/ctCT7eLxBj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569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@sandesh_samant - 2020-05-03 19:14:08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Where is the ward wise data of Corona cases in Mumbai? Why did @mybmc stop giving it after 26th April 2020?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18711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25886C-8AE7-41DC-860D-63AEECB1B6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05/02/2020 - 05/04/2020</a:t>
            </a:r>
          </a:p>
        </p:txBody>
      </p:sp>
    </p:spTree>
    <p:extLst>
      <p:ext uri="{BB962C8B-B14F-4D97-AF65-F5344CB8AC3E}">
        <p14:creationId xmlns:p14="http://schemas.microsoft.com/office/powerpoint/2010/main" val="3891436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4BF70-D976-4F89-8A62-CA4E3A195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| </a:t>
            </a:r>
            <a:r>
              <a:rPr lang="hi-IN"/>
              <a:t>माझी </a:t>
            </a:r>
            <a:r>
              <a:rPr lang="en-US"/>
              <a:t>Mumbai, </a:t>
            </a:r>
            <a:r>
              <a:rPr lang="hi-IN"/>
              <a:t>आपली </a:t>
            </a:r>
            <a:r>
              <a:rPr lang="en-US"/>
              <a:t>BMC BMC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DD3BAC-3AF2-4FBD-9BAC-E06E6D67D2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79096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71906009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8200391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657931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231736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205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@mumbaitak - 2020-05-04 12:46:00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#Mumbai </a:t>
                      </a:r>
                      <a:r>
                        <a:rPr kumimoji="0" lang="hi-I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में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mybmc #Clinic </a:t>
                      </a:r>
                      <a:r>
                        <a:rPr kumimoji="0" lang="hi-I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के सामने क्यों लगी भीड़?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Full Video - https://t.co/lgUTeuvJLE
#labourers #migrants… https://t.co/OBGTmIK4di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0044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@sandeepohri - 2020-05-04 13:24:05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Dear @mybmc.
Do you have any "guidelines" for Hospitals that are located INSIDE Society buildings?
How should Hos… https://t.co/oHYFKbGsYC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2899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@sandeepohri - 2020-05-04 13:24:06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If @mybmc does not take action within (above) specified time, what should the Society do?
Asking as we have just f… https://t.co/QUtCOXwrXO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8839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@IndiaKravMaga - 2020-05-02 20:49:13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where is the #Coronavirusmumbai #data by Ward?! Where are #coronovarius numbers on #TestingTestingTesting… https://t.co/koMYMlPnmI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09041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5B337E-D4D7-40E5-B10C-CB034A4761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05/02/2020 - 05/04/2020</a:t>
            </a:r>
          </a:p>
        </p:txBody>
      </p:sp>
    </p:spTree>
    <p:extLst>
      <p:ext uri="{BB962C8B-B14F-4D97-AF65-F5344CB8AC3E}">
        <p14:creationId xmlns:p14="http://schemas.microsoft.com/office/powerpoint/2010/main" val="4279436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7839D-DF5B-4DDB-87D5-AC4C16055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| </a:t>
            </a:r>
            <a:r>
              <a:rPr lang="hi-IN"/>
              <a:t>माझी </a:t>
            </a:r>
            <a:r>
              <a:rPr lang="en-US"/>
              <a:t>Mumbai, </a:t>
            </a:r>
            <a:r>
              <a:rPr lang="hi-IN"/>
              <a:t>आपली </a:t>
            </a:r>
            <a:r>
              <a:rPr lang="en-US"/>
              <a:t>BMC BMC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B0633C-D1FD-454C-8AE5-D597906C05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57071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46948615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4224045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74206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959911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245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@vaishali_gj - 2020-05-03 09:46:10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How does @mybmc justify this? No, don't want to hear "cut them some slack it was only the first day &amp;amp; things are so… https://t.co/rMYENISqqm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0745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@NB_Mantri - 2020-05-03 17:21:25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is there any train from Mumbai to Delhi tomorrow or day after tomorrow?
Plz help!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7136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@viralgala1988 - 2020-05-04 05:08:51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can the shop open in kalbadevi road frm today...?
Jst for information asking 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5052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@Iamamit46207058 - 2020-05-03 16:10:31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is Mira Bhayander a containment zone?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177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@smruti_muley - 2020-05-03 14:58:24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is L ward in containment zone or Red zone? How to check it's status?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5633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@shivanandrg - 2020-05-03 14:18:36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Have you stopped publishing covid-19 wardwise graphics? It's easy to understand.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948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@Ozlari - 2020-05-04 01:39:32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why you are not showing Wardwise updated data?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97455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EB70D-E58A-4A6D-AF32-AEDBC81079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05/02/2020 - 05/04/2020</a:t>
            </a:r>
          </a:p>
        </p:txBody>
      </p:sp>
    </p:spTree>
    <p:extLst>
      <p:ext uri="{BB962C8B-B14F-4D97-AF65-F5344CB8AC3E}">
        <p14:creationId xmlns:p14="http://schemas.microsoft.com/office/powerpoint/2010/main" val="2654894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1E800-ED32-42FF-948C-8B0733DEF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| </a:t>
            </a:r>
            <a:r>
              <a:rPr lang="hi-IN"/>
              <a:t>माझी </a:t>
            </a:r>
            <a:r>
              <a:rPr lang="en-US"/>
              <a:t>Mumbai, </a:t>
            </a:r>
            <a:r>
              <a:rPr lang="hi-IN"/>
              <a:t>आपली </a:t>
            </a:r>
            <a:r>
              <a:rPr lang="en-US"/>
              <a:t>BMC BMC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E4C472-7E77-4991-92D1-3CB3DDF1E0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46402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50622855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131810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454530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400675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1679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@huzefamotiwala - 2020-05-03 17:08:28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is there a similar graph available for Mumbai? https://t.co/Q2TxAlt5Ap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508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@Naseem9628 - 2020-05-02 04:49:02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
What is the  registration procedure for the people who are stranded in lockdown and want to go their Home?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4390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@Bhavesh51845249 - 2020-05-04 07:51:34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1)</a:t>
                      </a:r>
                      <a:r>
                        <a:rPr kumimoji="0" lang="hi-I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सबूत 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MaharashtraWithCM  #</a:t>
                      </a:r>
                      <a:r>
                        <a:rPr kumimoji="0" lang="hi-I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मुंबई मे सरकारी फ्रैंकिंग फ्रॉड 5000 करोड़ का बांधकाम होगा हमारी जमीन पर ?भूमा…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https://t.co/IVp63s68Jg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4571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@iamShishir - 2020-05-04 10:07:39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where can I find a list of labs that can do sonography in a safe manner in Kurla East?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9936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@Nagesh87440974 - 2020-05-03 11:49:56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
#bmc
Dont i have the right to know if this is legal or not? 
Building staircase above the waking path.infr… https://t.co/q44cfJY0jP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99973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4DC68B-4CE2-42D0-88D5-C7C5ADCA4D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05/02/2020 - 05/04/2020</a:t>
            </a:r>
          </a:p>
        </p:txBody>
      </p:sp>
    </p:spTree>
    <p:extLst>
      <p:ext uri="{BB962C8B-B14F-4D97-AF65-F5344CB8AC3E}">
        <p14:creationId xmlns:p14="http://schemas.microsoft.com/office/powerpoint/2010/main" val="42148914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96FFC-90DF-4B9C-B5F2-1BB8963F7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| </a:t>
            </a:r>
            <a:r>
              <a:rPr lang="hi-IN"/>
              <a:t>माझी </a:t>
            </a:r>
            <a:r>
              <a:rPr lang="en-US"/>
              <a:t>Mumbai, </a:t>
            </a:r>
            <a:r>
              <a:rPr lang="hi-IN"/>
              <a:t>आपली </a:t>
            </a:r>
            <a:r>
              <a:rPr lang="en-US"/>
              <a:t>BMC BMC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7DEFC9-B518-4DA0-AC6F-B1E9381D03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46744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15439571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3675006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4302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304969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7670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@gaurav2203 - 2020-05-04 14:31:40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can i receive parcel/ courier? pin code 400104, bangur nagar, goregaon west,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016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@GaneshJ15186086 - 2020-05-04 14:32:36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where can we get a list of containment zones in mumbai?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3692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@shikharajpal - 2020-05-04 14:36:23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is it permitted to go for solitary morning walks wearing a mask, while in a red zone? Sorry wasn’t clear abo… https://t.co/J4y8eSo6lf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59910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1420C7-D4D7-4648-8C7D-D001466022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05/02/2020 - 05/04/2020</a:t>
            </a:r>
          </a:p>
        </p:txBody>
      </p:sp>
    </p:spTree>
    <p:extLst>
      <p:ext uri="{BB962C8B-B14F-4D97-AF65-F5344CB8AC3E}">
        <p14:creationId xmlns:p14="http://schemas.microsoft.com/office/powerpoint/2010/main" val="13996079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491</Words>
  <Application>Microsoft Office PowerPoint</Application>
  <PresentationFormat>On-screen Show (4:3)</PresentationFormat>
  <Paragraphs>128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Twitter Questions Table | माझी Mumbai, आपली BMC BMC - 1 of 5</vt:lpstr>
      <vt:lpstr>Twitter Questions Table | माझी Mumbai, आपली BMC BMC - 2 of 5</vt:lpstr>
      <vt:lpstr>Twitter Questions Table | माझी Mumbai, आपली BMC BMC - 3 of 5</vt:lpstr>
      <vt:lpstr>Twitter Questions Table | माझी Mumbai, आपली BMC BMC - 4 of 5</vt:lpstr>
      <vt:lpstr>Twitter Questions Table | माझी Mumbai, आपली BMC BMC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Questions Table | माझी Mumbai, आपली BMC BMC - 1 of 5</dc:title>
  <dc:creator>Frederik Peiniger</dc:creator>
  <cp:lastModifiedBy>Frederik Peiniger</cp:lastModifiedBy>
  <cp:revision>1</cp:revision>
  <dcterms:created xsi:type="dcterms:W3CDTF">2020-05-05T14:13:43Z</dcterms:created>
  <dcterms:modified xsi:type="dcterms:W3CDTF">2020-05-05T14:14:43Z</dcterms:modified>
</cp:coreProperties>
</file>