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972B1-3614-4DFC-9B41-E6025C20B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CE14D7-6345-4D49-8946-6AD234DCDC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330555"/>
              </p:ext>
            </p:extLst>
          </p:nvPr>
        </p:nvGraphicFramePr>
        <p:xfrm>
          <a:off x="457200" y="1731963"/>
          <a:ext cx="8147304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235215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29604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5821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5666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8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@kunjarkar - 2020-05-04 20:10:30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मुंबई महानगरपालिकेचे सर्व खात्यांमधील किती कर्मचारी आजपर्यंत करोना बाधित झाले आहेत , आणि किती जणांचा मृत्यू झाला आहे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2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@suchetadalal - 2020-05-04 19:29:34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listening @mybmc ? hundreds?? what is happening? https://t.co/7Bkv3pivLM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96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@sosurreall - 2020-05-04 19:02:02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apna number kab ayega? 
https://t.co/kNyKj2xKN8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15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@RohanPr50442746 - 2020-05-04 18:13:37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it correct that one person has been found covid + in Raj Legacy Vikhroli West?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24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@jaynaidu87 - 2020-05-04 17:54:38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is the ward wise details on Covid 19 cases ? Exactly when do you plan to share it? The numbers are inc… https://t.co/FB9gyF0l0y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4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@mit6067 - 2020-05-04 16:23:42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ghatkopar east today...dont you think dese relaxations will put the public at risk? And why there ws no moni… https://t.co/I7KQAytbfO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0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59E84-A6CE-4561-B3F0-585EAF68EA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1259382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B3748-72E5-46B0-8514-F48FA6E22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704327-7367-44E2-BA5B-6222F52F5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482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713286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92056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5228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588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7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@shikharajpal - 2020-05-04 14:36:23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it permitted to go for solitary morning walks wearing a mask, while in a red zone? Sorry wasn’t clear abo… https://t.co/J4y8eSo6lf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71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@GaneshJ15186086 - 2020-05-04 14:32:36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can we get a list of containment zones in mumbai?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25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@gaurav2203 - 2020-05-04 14:31:40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i receive parcel/ courier? pin code 400104, bangur nagar, goregaon west,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@bhaktikhatadia - 2020-05-04 14:10:53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ODEON WINE SHOP GHATKOPAR EAST. What kind of social distance is this? No cops to handle this either!… https://t.co/ctCT7eLxBj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81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@sandeepohri - 2020-05-04 13:24:06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@mybmc does not take action within (above) specified time, what should the Society do?
Asking as we have just f… https://t.co/QUtCOXwrXO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03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@sandeepohri - 2020-05-04 13:24:05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Dear @mybmc.
Do you have any "guidelines" for Hospitals that are located INSIDE Society buildings?
How should Hos… https://t.co/oHYFKbGsYC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727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32231-293C-4DB0-B677-9A18DDE17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2252605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545F-83EF-46F5-8A41-4187E8C9E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15F731-5D3F-4630-9C8C-CD3BCC71D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964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875728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58562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9491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9789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97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@mumbaitak - 2020-05-04 12:46:00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#Mumbai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में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mybmc #Clinic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के सामने क्यों लगी भीड़?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Full Video - https://t.co/lgUTeuvJLE
#labourers #migrants… https://t.co/OBGTmIK4di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10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@harshal_6991 - 2020-05-04 11:53:03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what to do in such situations, please update?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77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@iamShishir - 2020-05-04 10:07:39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can I find a list of labs that can do sonography in a safe manner in Kurla East?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47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@Bhavesh51845249 - 2020-05-04 07:51:34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1)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सबूत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MaharashtraWithCM  #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मुंबई मे सरकारी फ्रैंकिंग फ्रॉड 5000 करोड़ का बांधकाम होगा हमारी जमीन पर ?भूमा…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https://t.co/IVp63s68Jg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30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@viralgala1988 - 2020-05-04 05:08:51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the shop open in kalbadevi road frm today...?
Jst for information asking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84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@Ozlari - 2020-05-04 01:39:32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you are not showing Wardwise updated data?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37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@sandesh_samant - 2020-05-03 19:14:08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Where is the ward wise data of Corona cases in Mumbai? Why did @mybmc stop giving it after 26th April 2020?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556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9B428-0A8A-4B8A-B7A3-8EB7F05FE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2230810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0148A-74D5-4C87-B290-BB2BC3758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296255-DEBB-4562-8F1C-CEA03D024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267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1333452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91803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81338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6066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74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@NB_Mantri - 2020-05-03 17:21:25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there any train from Mumbai to Delhi tomorrow or day after tomorrow?
Plz help!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48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@huzefamotiwala - 2020-05-03 17:08:28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there a similar graph available for Mumbai? https://t.co/Q2TxAlt5Ap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22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@Iamamit46207058 - 2020-05-03 16:10:31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Mira Bhayander a containment zone?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57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@smruti_muley - 2020-05-03 14:58:24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L ward in containment zone or Red zone? How to check it's status?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048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@shivanandrg - 2020-05-03 14:18:36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Have you stopped publishing covid-19 wardwise graphics? It's easy to understand.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39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@Nagesh87440974 - 2020-05-03 11:49:56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
#bmc
Dont i have the right to know if this is legal or not? 
Building staircase above the waking path.infr… https://t.co/q44cfJY0jP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846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88BE8-444E-4CA5-BD27-880F97661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3289438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471</Words>
  <Application>Microsoft Office PowerPoint</Application>
  <PresentationFormat>On-screen Show (4:3)</PresentationFormat>
  <Paragraphs>124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Questions Table | माझी Mumbai, आपली BMC BMC - 1 of 4</vt:lpstr>
      <vt:lpstr>Twitter Questions Table | माझी Mumbai, आपली BMC BMC - 2 of 4</vt:lpstr>
      <vt:lpstr>Twitter Questions Table | माझी Mumbai, आपली BMC BMC - 3 of 4</vt:lpstr>
      <vt:lpstr>Twitter Questions Table | माझी Mumbai, आपली BMC BMC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BMC - 1 of 4</dc:title>
  <dc:creator>Frederik Peiniger</dc:creator>
  <cp:lastModifiedBy>Frederik Peiniger</cp:lastModifiedBy>
  <cp:revision>1</cp:revision>
  <dcterms:created xsi:type="dcterms:W3CDTF">2020-05-05T14:12:43Z</dcterms:created>
  <dcterms:modified xsi:type="dcterms:W3CDTF">2020-05-05T14:13:41Z</dcterms:modified>
</cp:coreProperties>
</file>