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7AA7-7F6E-44E3-96C5-61DC2FC88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6A1A9-675B-4393-9CA7-1ADB396005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5330519"/>
              </p:ext>
            </p:extLst>
          </p:nvPr>
        </p:nvGraphicFramePr>
        <p:xfrm>
          <a:off x="457200" y="1731963"/>
          <a:ext cx="8147304" cy="4272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89995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78384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7564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6715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90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@SaketGokhale - 2020-04-27 06:39:32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“Ides of May”?
Has @mybmc formally adopted the old Roman calendar to refer to some target for 15th May (lol wt… https://t.co/nAAURekLlH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7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@RoadsOfMumbai - 2020-04-27 18:52:40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no updates about new cases for Apr 26-27, 2020?
No new cases in Mumbai in 2 days, is it?… https://t.co/UKl6aj7fYL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53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@RoadsOfMumbai - 2020-04-25 16:14:52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 what about dentists? Tooth pain is terrible if you have to undergo root canal. Making it unbearable during… https://t.co/DeQbHuMAPf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55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@Shayoneespeaks - 2020-04-27 13:01:51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has the garbage collection stopped in H/W ward (Almeida Park Marg)? This is another health hazard in the offing.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41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@sandy02051976 - 2020-04-29 17:00:11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So many soldiers dying..why BMC is not giving them right PPE and infrastructure? Why our soldiers are dying only in mumbai?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20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@drnngujarathi - 2020-04-27 10:07:42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@mybmc , why private doctor prescription for Covid testing is not valid ? And why private labs have stopped test… https://t.co/Fz6yDkhuYF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320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F4BDA-44FE-4E03-8BCB-4DFE3A88A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04/24/2020 - 04/29/2020</a:t>
            </a:r>
          </a:p>
        </p:txBody>
      </p:sp>
    </p:spTree>
    <p:extLst>
      <p:ext uri="{BB962C8B-B14F-4D97-AF65-F5344CB8AC3E}">
        <p14:creationId xmlns:p14="http://schemas.microsoft.com/office/powerpoint/2010/main" val="3426023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416BE-F334-4A2E-B70E-BFD91F91D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AD151-4F96-43EE-8874-1057DEDB36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293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046674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57193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3542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4220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2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@j_amaren - 2020-04-25 09:28:50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Spacing of reinforcement bars to be checked 👍It seems 300 mm center to center presently. Who will check ?
@mybmc https://t.co/qJ3stGJwyE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747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@thegrinnreaper - 2020-04-29 19:15:07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are you allowed to break rules?? https://t.co/8HP04eRRkI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8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@dalvimohammed - 2020-04-27 08:36:59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many times more complaints have to be lodged before @mybmc attend the problem?
#WakeUp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40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@dalvimohammed - 2020-04-27 08:36:27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many times more complaints have to be lodged before @mybmc attend the problem?
#WakeUp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17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@ninadb - 2020-04-27 07:27:56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are you cutting trees which are not even grown big? E.g. Peepal tree on Chembur station N.G.Acharya marg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35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@Lostboy_03 - 2020-04-25 09:43:15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Avoiding social distancing each and every day 
Is this rule breaking?
What to do with these people
@mybmc… https://t.co/2ys2V1SGL9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11:11:18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471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17EE5-9A07-4E86-8FF3-7CD11BF03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04/24/2020 - 04/29/2020</a:t>
            </a:r>
          </a:p>
        </p:txBody>
      </p:sp>
    </p:spTree>
    <p:extLst>
      <p:ext uri="{BB962C8B-B14F-4D97-AF65-F5344CB8AC3E}">
        <p14:creationId xmlns:p14="http://schemas.microsoft.com/office/powerpoint/2010/main" val="3449284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484AF-A2F2-4377-8BE0-9D8018262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B4C1C-C5B7-4F71-AA57-217E6D6C00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4517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1871126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05150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564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857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64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@archimags - 2020-04-28 06:24:20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👇
Also, what's with the parking on pavements?
@mybmc needs to order severe penalties for this problem. It's a nig… https://t.co/MdP14alROm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37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@akidoit - 2020-04-28 09:32:36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Other countries seem to have done it, Bengal plans to do it as well. 
@mybmc are you thinking of this?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04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@vikrant_vikgprs - 2020-04-28 09:26:26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Kindly let know if walking,  jogging or playing inside a building premises and common area is allowed or not  in Mumbai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5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@jajabor1958 - 2020-04-28 08:54:47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Even otherwise honorable? @mybmc has OTT emergency powers even during normal times due to in-famous reputation shar… https://t.co/7hiFA7woWC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72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@SuhanSudhakar - 2020-04-27 17:51:17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Could we think of a possible way to have dedicated lanes for cycle on each street in evey city? #ecofriendly @mybmc… https://t.co/OWc4MmdDyK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002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61AD0-285C-4846-86EA-EE2CEB840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04/24/2020 - 04/29/2020</a:t>
            </a:r>
          </a:p>
        </p:txBody>
      </p:sp>
    </p:spTree>
    <p:extLst>
      <p:ext uri="{BB962C8B-B14F-4D97-AF65-F5344CB8AC3E}">
        <p14:creationId xmlns:p14="http://schemas.microsoft.com/office/powerpoint/2010/main" val="137255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B15D-216F-4C16-803E-8DFF8494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DBEC2-CE47-4138-98E4-1D00C9086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119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5031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20395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31590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4320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4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@medineshshinde - 2020-04-28 08:15:45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#Covid19India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या व्यतिरिक्त इतर असह्य आजारांनी ग्रस्त लोकांना नक्की कुठे जाव ? डायलिसिस, हार्टअटॅक, कॅन्सर…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https://t.co/baCRkwRNNa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106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@samosawale - 2020-04-28 08:14:55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is bmc indifferent to our problems? https://t.co/bUFfhUbLJy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05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@dukhpreeth - 2020-04-27 17:57:07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 @mybmc why do you want to kill your sanitation workers? https://t.co/Q16mdVUcqu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87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@Jayesh_Chande - 2020-04-28 06:04:14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 @mybmc clarify how may hospitals under operation and how many under preparation and what is its capacity? What… https://t.co/UjciGoLL2q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12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@chinmehta - 2020-04-28 14:25:13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ward wise cases list goes missing again....have we  changed the frequency?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33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@VVidhyaiyer - 2020-04-27 18:04:20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IF rains come by July, lockdown or not, how will the situation be in Mumbai? Road work is incomplete and ope… https://t.co/5P2QJIxvbm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4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@romit2310 - 2020-04-27 17:28:52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Again @mybmc does not put up the figures of Mumbai at 4:00 p.m. - some serious issue it seems? Spike in cases of pr… https://t.co/KAIh45EeBJ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6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AE6E9-2F9D-4755-B7F5-C2AE07162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04/24/2020 - 04/29/2020</a:t>
            </a:r>
          </a:p>
        </p:txBody>
      </p:sp>
    </p:spTree>
    <p:extLst>
      <p:ext uri="{BB962C8B-B14F-4D97-AF65-F5344CB8AC3E}">
        <p14:creationId xmlns:p14="http://schemas.microsoft.com/office/powerpoint/2010/main" val="3881994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9EECF-A8DC-46A9-AC10-7AEA30B2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05E865-0DE4-47CA-AE66-9C2A32A76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07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7290669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1696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2158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3359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01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@chanilkhatana - 2020-04-28 06:17:58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What us your priorities in pandemic?
#मैं_अर्णब_के_साथ_हूँ https://t.co/f1kqCjMC4l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24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00511-A4FC-4D45-B49B-3AAC46109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04/24/2020 - 04/29/2020</a:t>
            </a:r>
          </a:p>
        </p:txBody>
      </p:sp>
    </p:spTree>
    <p:extLst>
      <p:ext uri="{BB962C8B-B14F-4D97-AF65-F5344CB8AC3E}">
        <p14:creationId xmlns:p14="http://schemas.microsoft.com/office/powerpoint/2010/main" val="1263219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492</Words>
  <Application>Microsoft Office PowerPoint</Application>
  <PresentationFormat>On-screen Show (4:3)</PresentationFormat>
  <Paragraphs>130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Questions Table | माझी Mumbai, आपली BMC BMC - 1 of 5</vt:lpstr>
      <vt:lpstr>Twitter Questions Table | माझी Mumbai, आपली BMC BMC - 2 of 5</vt:lpstr>
      <vt:lpstr>Twitter Questions Table | माझी Mumbai, आपली BMC BMC - 3 of 5</vt:lpstr>
      <vt:lpstr>Twitter Questions Table | माझी Mumbai, आपली BMC BMC - 4 of 5</vt:lpstr>
      <vt:lpstr>Twitter Questions Table | माझी Mumbai, आपली BMC BMC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5</dc:title>
  <dc:creator>Frederik Peiniger</dc:creator>
  <cp:lastModifiedBy>Frederik Peiniger</cp:lastModifiedBy>
  <cp:revision>1</cp:revision>
  <dcterms:created xsi:type="dcterms:W3CDTF">2020-04-30T17:22:36Z</dcterms:created>
  <dcterms:modified xsi:type="dcterms:W3CDTF">2020-04-30T17:23:31Z</dcterms:modified>
</cp:coreProperties>
</file>