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11DFD-6E09-4201-83F0-9AE99AB8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3C793-9F82-4660-91AC-D39D09A7BF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441932"/>
              </p:ext>
            </p:extLst>
          </p:nvPr>
        </p:nvGraphicFramePr>
        <p:xfrm>
          <a:off x="457200" y="1731963"/>
          <a:ext cx="8147304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171837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67010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52055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9454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71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@thenews_digger - 2020-04-29 21:46:07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You are partly right... But it can also be that the spread is continue bcoz of people movement and 
how can u justify the deaths??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18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@sushantnshah - 2020-04-29 20:23:27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today's Update and also ward wise Update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18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@kunalshiyani - 2020-04-29 19:48:22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today's numbers? Also, please upload ward wise data which is missing since the past few days. It is really helpful. 
Thank 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28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@JeevanBhatia - 2020-04-29 19:37:43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What is testing capacity &amp;amp; how many tests BMC carry out ? Jai Hind 🇮🇳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39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@thegrinnreaper - 2020-04-29 19:15:07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are you allowed to break rules?? https://t.co/8HP04eRRkI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7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@varunkpandey - 2020-04-29 18:17:50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Who is the nodel officer for Mumbai? I want info how to go to other state as per new guidelines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74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@srykhaajtak - 2020-04-29 17:47:05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Which ward he is?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02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87989-8606-4D23-82B8-03D328743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04/24/2020 - 04/29/2020</a:t>
            </a:r>
          </a:p>
        </p:txBody>
      </p:sp>
    </p:spTree>
    <p:extLst>
      <p:ext uri="{BB962C8B-B14F-4D97-AF65-F5344CB8AC3E}">
        <p14:creationId xmlns:p14="http://schemas.microsoft.com/office/powerpoint/2010/main" val="3614262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F92B2-6514-4C7B-8ECF-D08EA5319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DFD0E1-A8E2-4886-8E05-360285DEF1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9611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957975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07333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8678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3564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88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@bombaymoshai - 2020-04-29 17:23:34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Dear @mybmc how does one find out if his area is under containment? My employer wants to know if I live in a contai… https://t.co/d7Z85uaUdM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08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@manvscovid19 - 2020-04-29 17:10:54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Do you provide PPE suit and mask and Gloves to all employees?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00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@sandy02051976 - 2020-04-29 17:00:11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So many soldiers dying..why BMC is not giving them right PPE and infrastructure? Why our soldiers are dying only in mumbai?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58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@fairygada - 2020-04-29 16:28:55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Truth or fake news?
A worker working at Wibs bread factory has tested covid-19 positive.
@mybmc is it true?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9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@desimarthastew - 2020-04-29 16:16:34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it true that all shops, including those selling essentials / groceries are shut in Mahavir Nagar, RS Ward?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77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@pnavadgi - 2020-04-29 11:00:27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Fail to understand why @mybmc has stopped home testing? Without GPs prescriptions, how were pvt labs doing COVID te… https://t.co/zKxZDyeTEh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97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@Niraj_Agrawal26 - 2020-04-29 08:43:20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I get access to daily covid cases by ward?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880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9D3F7-55E7-41E4-BDED-97389F0F0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04/24/2020 - 04/29/2020</a:t>
            </a:r>
          </a:p>
        </p:txBody>
      </p:sp>
    </p:spTree>
    <p:extLst>
      <p:ext uri="{BB962C8B-B14F-4D97-AF65-F5344CB8AC3E}">
        <p14:creationId xmlns:p14="http://schemas.microsoft.com/office/powerpoint/2010/main" val="47250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2F28-09D8-4C06-A6BC-2F6623EA5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F7C411-4356-4AD1-AA1E-0933A2B24F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552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9285276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73500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34911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6058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88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@hiteshrn27 - 2020-04-29 08:24:08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Are fruit and vegetable vendors on handcarts allowed to roam around and sell their stuff ? Think they should… https://t.co/sAQ7p1fEkC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97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@Free_Rahul - 2020-04-29 08:17:21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there a map you have located the red zones?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4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@AWebdevil - 2020-04-29 08:14:10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is @mybmc taking advantage of this lockdown and cutting healthy shade giving trees? Have we learnt nothing abou… https://t.co/TLbvb36oWy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77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@shutanshu1 - 2020-04-29 08:02:34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प्री मॉनसून कामे (उदाहरणार्थ ड्रेनेज लाइन ) बांध काम क्षेत्रा मधे करू शकतात का?
कृपया मार्गदर्शन करावे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03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@sb4uhere - 2020-04-28 19:25:33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Pre monsoon works really important than human life??
@mybmc is having about 1 Lac staff. And now they have dir… https://t.co/4EF0k2FoFp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7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@iamrahuljadhav7 - 2020-04-28 17:30:53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How irresponsibly private #doctor is ? Yesterday 1 person died in front of clinic. He was came in #mumbai fr… https://t.co/peS4N0etf6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731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AC969-4413-4893-BA4E-198BF132B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04/24/2020 - 04/29/2020</a:t>
            </a:r>
          </a:p>
        </p:txBody>
      </p:sp>
    </p:spTree>
    <p:extLst>
      <p:ext uri="{BB962C8B-B14F-4D97-AF65-F5344CB8AC3E}">
        <p14:creationId xmlns:p14="http://schemas.microsoft.com/office/powerpoint/2010/main" val="55635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F5851-5573-41F1-A7AE-4E6916DE5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92D0CC-950F-40AD-8BDA-797077F7D2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190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127750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68049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9861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4561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07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@abhijitbarua - 2020-04-28 17:24:15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8:52pm 28th April and no updates yet on Covid-19 ? Why is the updates so inconsistent? Or are we suppose to find it elsewhere?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13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@PoojaSolanki - 2020-04-28 16:15:44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WHAT did you do about this?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@saurabhs0607 - 2020-04-28 15:57:18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Dear @mybmc why not opt for sewage testing ? To get a clear view of covid 19 in Mumbai.
#Covid_19india #COVID19… https://t.co/lkZSyGB0kZ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17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@SusmitPy - 2020-04-28 15:43:10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In News they are saying 30 Cases in Mahim,
Can you please give details "Where" in Mahim ? Concerned. Thank y… https://t.co/i7tkrlwryv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09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@chinmehta - 2020-04-28 14:25:13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ward wise cases list goes missing again....have we  changed the frequency?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304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98FC5-8F36-4500-8898-923D4E637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04/24/2020 - 04/29/2020</a:t>
            </a:r>
          </a:p>
        </p:txBody>
      </p:sp>
    </p:spTree>
    <p:extLst>
      <p:ext uri="{BB962C8B-B14F-4D97-AF65-F5344CB8AC3E}">
        <p14:creationId xmlns:p14="http://schemas.microsoft.com/office/powerpoint/2010/main" val="17545619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469</Words>
  <Application>Microsoft Office PowerPoint</Application>
  <PresentationFormat>On-screen Show (4:3)</PresentationFormat>
  <Paragraphs>124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Questions Table | माझी Mumbai, आपली BMC BMC - 1 of 4</vt:lpstr>
      <vt:lpstr>Twitter Questions Table | माझी Mumbai, आपली BMC BMC - 2 of 4</vt:lpstr>
      <vt:lpstr>Twitter Questions Table | माझी Mumbai, आपली BMC BMC - 3 of 4</vt:lpstr>
      <vt:lpstr>Twitter Questions Table | माझी Mumbai, आपली BMC BMC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BMC - 1 of 4</dc:title>
  <dc:creator>Frederik Peiniger</dc:creator>
  <cp:lastModifiedBy>Frederik Peiniger</cp:lastModifiedBy>
  <cp:revision>1</cp:revision>
  <dcterms:created xsi:type="dcterms:W3CDTF">2020-04-30T17:00:08Z</dcterms:created>
  <dcterms:modified xsi:type="dcterms:W3CDTF">2020-04-30T17:01:04Z</dcterms:modified>
</cp:coreProperties>
</file>