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माझी Mumbai, आपली BMC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DC-4ABC-9F2E-BA1B084E8D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335328"/>
        <c:axId val="297336312"/>
      </c:barChart>
      <c:catAx>
        <c:axId val="297335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36312"/>
        <c:crosses val="autoZero"/>
        <c:auto val="1"/>
        <c:lblAlgn val="ctr"/>
        <c:lblOffset val="100"/>
        <c:noMultiLvlLbl val="0"/>
      </c:catAx>
      <c:valAx>
        <c:axId val="29733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35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21CCA-D6AE-49C4-8B87-03C83F317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8827E1-69B5-4842-ADD7-7E034258F4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76587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A336B-654F-49C2-9417-D606F6F45A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04/08/2020 - 04/16/2020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0CA0F-85A2-4075-B226-9D108A69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6715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Total Interactions | माझी Mumbai, आपली BMC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 | माझी Mumbai, आपली BMC</dc:title>
  <dc:creator>Frederik Peiniger</dc:creator>
  <cp:lastModifiedBy>Frederik Peiniger</cp:lastModifiedBy>
  <cp:revision>1</cp:revision>
  <dcterms:created xsi:type="dcterms:W3CDTF">2020-04-17T09:26:55Z</dcterms:created>
  <dcterms:modified xsi:type="dcterms:W3CDTF">2020-04-17T09:27:00Z</dcterms:modified>
</cp:coreProperties>
</file>