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88C65-5A5D-47D8-9C76-F3265883C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7B28A9-9E10-4DAE-88A1-42604392D7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6189003"/>
              </p:ext>
            </p:extLst>
          </p:nvPr>
        </p:nvGraphicFramePr>
        <p:xfrm>
          <a:off x="457200" y="1731963"/>
          <a:ext cx="8147304" cy="442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4605413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251758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74559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8970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154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@startupdeal23 - 2020-04-05 20:27:14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@mybmc, hi sir is there any NGO who is taking care of Street Dogs?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208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@vishalbd79 - 2020-04-05 20:00:39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मला के पूर्व विभागातील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corona positive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रुग्णाची संख्या मिळू शकेल का?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474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@kaafivella - 2020-04-05 18:31:39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it legal to burn garbage in compound area when there are other buildings in the surrounding? Someone in t… https://t.co/5tqKz8WXwk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560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@manish_mohan8 - 2020-04-05 18:12:22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received this via whatsapp, it is authentic?
This BMC link gives you details of which are the areas having… https://t.co/T8SZsOtkBu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739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@RoadsOfMumbai - 2020-04-05 17:33:03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Can we have our footpaths back once the lockdown is called off? See how footpaths were encroached across lik… https://t.co/SBzSdMAlvV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494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@farhanknight - 2020-04-05 17:08:23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Things are turning really bad for #Mumbai 
Time to buck up, @mybmc. What is going horribly wrong here?
https://t.co/U1yerbhetj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843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0623B-403A-4FC5-A3DA-C52AD5BB5E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04/02/2020 - 04/05/2020</a:t>
            </a:r>
          </a:p>
        </p:txBody>
      </p:sp>
    </p:spTree>
    <p:extLst>
      <p:ext uri="{BB962C8B-B14F-4D97-AF65-F5344CB8AC3E}">
        <p14:creationId xmlns:p14="http://schemas.microsoft.com/office/powerpoint/2010/main" val="2296113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CF79A-BF8F-48B0-8518-3518C71A0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AE1767-9D20-4B19-A0E1-65BE779478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3816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9090383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322551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88748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1713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09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@mradityadoshi - 2020-04-05 16:26:32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.@mybmc Share details of this event. Why would they run? If hospital is not equipped, what is? Not enough food? Als… https://t.co/7tC1AUKAzY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394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@Mayuramlani1986 - 2020-04-05 15:40:41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Door step delivery of medicine halts in Mumbai, while swiggy and zomato working?
Need to halt everything @mybmc #PMOfIndia #MaharashtraCM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718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@Chetan_Mehta_ - 2020-04-05 11:52:12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Sir, is the containment site map not updated? I think it is showing 3 days old data.
https://t.co/nYhrnwUu0A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09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@AmishNDalal1 - 2020-04-05 10:49:50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
When is sanitization going to happen in Mumbai?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901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@Parabprashant2 - 2020-04-05 09:47:00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याठिकानी देखिल लक्ष दयावे?
एक वरिष्ठ नेते आनी माज़ी विरोधी पक्ष नेता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B.M.C. 
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विनती आहे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lockDown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ची हवी तशी अमलबजावनी होत नाही आहे.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129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@SunilGGodbole - 2020-04-05 09:09:42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Intnl passengers are sCreened by airport authority / ministry of health from centre or by BMC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718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3F1D7-9F90-4BB6-A396-F88F7D9122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04/02/2020 - 04/05/2020</a:t>
            </a:r>
          </a:p>
        </p:txBody>
      </p:sp>
    </p:spTree>
    <p:extLst>
      <p:ext uri="{BB962C8B-B14F-4D97-AF65-F5344CB8AC3E}">
        <p14:creationId xmlns:p14="http://schemas.microsoft.com/office/powerpoint/2010/main" val="675804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63CC6-76B8-47E1-91D9-8A8EE13D8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26C70C-9517-46B0-A9A6-8DBFF4B58F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8792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8596381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509930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544614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2446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299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@ankitrajdesai - 2020-04-05 07:43:45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can you please assist ?? https://t.co/j6Tlg8ePiX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941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@YkabirYusuf - 2020-04-05 06:01:01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Excellent initiative. How to cross subsidise the cost for the poor class? @mybmc #MumbaiLockdown #COVID2019 https://t.co/88Z5o2CcSO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676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@MaadSai - 2020-04-04 23:37:32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Where can we do a Voluntary #coronavirus #COVID2019 Test in Andheri East- An Entire Family?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684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@PanchamLamaJi - 2020-04-04 20:46:36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Still asking people to test in private labs? A family of 4 will have to spend 20k rs in this trying times. Have some shame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534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@nerdy_pooja - 2020-04-04 20:01:23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the map in https://t.co/Q3bwOFwVa9 up to date?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691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@GreenStalin - 2020-04-04 18:06:40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why are shops open only three days a week in Bhandup East? CM had promised shops will open 24x7. Now timings… https://t.co/ASVH3qJE67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630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@BabuLalDad2 - 2020-04-04 17:23:37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Where is #cornovirus  testing center in mumbai ? @mybmc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401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@jeydha007 - 2020-04-04 17:20:52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where can I check various containment’s areas in Mumbai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212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480D5-35D3-4B84-B08E-A191E4D226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04/02/2020 - 04/05/2020</a:t>
            </a:r>
          </a:p>
        </p:txBody>
      </p:sp>
    </p:spTree>
    <p:extLst>
      <p:ext uri="{BB962C8B-B14F-4D97-AF65-F5344CB8AC3E}">
        <p14:creationId xmlns:p14="http://schemas.microsoft.com/office/powerpoint/2010/main" val="2364267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443A3-9BC1-4B76-AB91-F1382B73D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D37C95-E375-48FB-B976-8F29195E18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3230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9283251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296830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37290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1499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049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@omkarji07 - 2020-04-04 17:03:12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on socal media some people posting this message is it true? If not then pls take action against them.theye s… https://t.co/jTF96pGT1U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005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@Humtumandfun - 2020-04-04 15:36:22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These r additional than what were reported in Morning??? @mybmc https://t.co/rQB4qnH4PB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331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@Fallena00005947 - 2020-04-04 15:11:46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Why is the test so expensive? With all the taxes that are being paid and with the state budget, shouldn't the test be provided free?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632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@indie_electric - 2020-04-04 13:14:46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are you ever going to update that heat map?
No recent cases are shown!
What's the whole point of creating it… https://t.co/uEY4AEMZ5j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580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@RiturajJain19 - 2020-04-04 13:14:30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
Any update?? https://t.co/h1U90cqmYv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37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999C3E-1EDC-488F-A128-AE2172D864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04/02/2020 - 04/05/2020</a:t>
            </a:r>
          </a:p>
        </p:txBody>
      </p:sp>
    </p:spTree>
    <p:extLst>
      <p:ext uri="{BB962C8B-B14F-4D97-AF65-F5344CB8AC3E}">
        <p14:creationId xmlns:p14="http://schemas.microsoft.com/office/powerpoint/2010/main" val="40172754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468</Words>
  <Application>Microsoft Office PowerPoint</Application>
  <PresentationFormat>On-screen Show (4:3)</PresentationFormat>
  <Paragraphs>124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Twitter Questions Table | माझी Mumbai, आपली BMC - 1 of 4</vt:lpstr>
      <vt:lpstr>Twitter Questions Table | माझी Mumbai, आपली BMC - 2 of 4</vt:lpstr>
      <vt:lpstr>Twitter Questions Table | माझी Mumbai, आपली BMC - 3 of 4</vt:lpstr>
      <vt:lpstr>Twitter Questions Table | माझी Mumbai, आपली BMC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Questions Table | माझी Mumbai, आपली BMC - 1 of 4</dc:title>
  <dc:creator>Frederik Peiniger</dc:creator>
  <cp:lastModifiedBy>Frederik Peiniger</cp:lastModifiedBy>
  <cp:revision>1</cp:revision>
  <dcterms:created xsi:type="dcterms:W3CDTF">2020-04-06T09:40:13Z</dcterms:created>
  <dcterms:modified xsi:type="dcterms:W3CDTF">2020-04-06T09:41:07Z</dcterms:modified>
</cp:coreProperties>
</file>