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माझी Mumbai, आपली BMC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43913</c:v>
                </c:pt>
                <c:pt idx="1">
                  <c:v>43914</c:v>
                </c:pt>
                <c:pt idx="2">
                  <c:v>43915</c:v>
                </c:pt>
                <c:pt idx="3">
                  <c:v>43916</c:v>
                </c:pt>
                <c:pt idx="4">
                  <c:v>43917</c:v>
                </c:pt>
                <c:pt idx="5">
                  <c:v>43918</c:v>
                </c:pt>
                <c:pt idx="6">
                  <c:v>43919</c:v>
                </c:pt>
                <c:pt idx="7">
                  <c:v>43920</c:v>
                </c:pt>
                <c:pt idx="8">
                  <c:v>43921</c:v>
                </c:pt>
                <c:pt idx="9">
                  <c:v>43922</c:v>
                </c:pt>
                <c:pt idx="10">
                  <c:v>43923</c:v>
                </c:pt>
                <c:pt idx="11">
                  <c:v>43924</c:v>
                </c:pt>
                <c:pt idx="12">
                  <c:v>43925</c:v>
                </c:pt>
                <c:pt idx="13">
                  <c:v>43926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2494</c:v>
                </c:pt>
                <c:pt idx="1">
                  <c:v>5734</c:v>
                </c:pt>
                <c:pt idx="2">
                  <c:v>4388</c:v>
                </c:pt>
                <c:pt idx="3">
                  <c:v>2672</c:v>
                </c:pt>
                <c:pt idx="4">
                  <c:v>4254</c:v>
                </c:pt>
                <c:pt idx="5">
                  <c:v>3279</c:v>
                </c:pt>
                <c:pt idx="6">
                  <c:v>3102</c:v>
                </c:pt>
                <c:pt idx="7">
                  <c:v>4290</c:v>
                </c:pt>
                <c:pt idx="8">
                  <c:v>3125</c:v>
                </c:pt>
                <c:pt idx="9">
                  <c:v>2204</c:v>
                </c:pt>
                <c:pt idx="10">
                  <c:v>1895</c:v>
                </c:pt>
                <c:pt idx="11">
                  <c:v>2891</c:v>
                </c:pt>
                <c:pt idx="12">
                  <c:v>2165</c:v>
                </c:pt>
                <c:pt idx="13">
                  <c:v>1574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2B-42D4-9BE3-0186EDC0FA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148024"/>
        <c:axId val="51147368"/>
      </c:lineChart>
      <c:dateAx>
        <c:axId val="51148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47368"/>
        <c:crosses val="autoZero"/>
        <c:auto val="1"/>
        <c:lblOffset val="100"/>
        <c:baseTimeUnit val="days"/>
      </c:dateAx>
      <c:valAx>
        <c:axId val="5114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4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4F19D-67FF-4718-91F3-307450FBD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756C73-288E-4819-9846-F26C4309B8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986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DBB46-5AA0-4822-ADD4-6868C5BE8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03/23/2020 - 04/05/2020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64BB2-498D-42EE-84AC-B8AF76FDC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6251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Mentions | माझी Mumbai, आपली BMC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| माझी Mumbai, आपली BMC</dc:title>
  <dc:creator>Frederik Peiniger</dc:creator>
  <cp:lastModifiedBy>Frederik Peiniger</cp:lastModifiedBy>
  <cp:revision>1</cp:revision>
  <dcterms:created xsi:type="dcterms:W3CDTF">2020-04-06T09:09:06Z</dcterms:created>
  <dcterms:modified xsi:type="dcterms:W3CDTF">2020-04-06T09:09:10Z</dcterms:modified>
</cp:coreProperties>
</file>