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C056C-E879-47CC-84CF-4BCD3ED6E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माझी Mumbai, आपली BMC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B7050F-F8D2-4D5A-8E29-E7747DA2A0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1728141"/>
              </p:ext>
            </p:extLst>
          </p:nvPr>
        </p:nvGraphicFramePr>
        <p:xfrm>
          <a:off x="457200" y="1731963"/>
          <a:ext cx="7982712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209249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544435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3049657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1500459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187387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3832584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9035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325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 - 2020-03-25 20:58:35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#ThirdLineOfDefence
#TestingForSymptomatics
1⃣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इनबाउंड कॉलिंग
2⃣ आयसीएमआरच्या मार्गदर्शकतत्वांनुसार निर्धारण
3⃣ तपासणीची गरज
4⃣ अधिकृत खाजगी प्रयोगशाळा
5⃣ तपासणी
6⃣ निकाल
7⃣ बाधित असल्यास रुग्णालयात दाखल
#कोरोना_ला_ना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https://t.co/eGhguGtik1 https://t.co/ODcTzHckPL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03/26/2020 07:09:02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056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109E96-674C-436D-845A-2B188A65F9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03/25/2020 - 03/25/2020</a:t>
            </a:r>
          </a:p>
        </p:txBody>
      </p:sp>
    </p:spTree>
    <p:extLst>
      <p:ext uri="{BB962C8B-B14F-4D97-AF65-F5344CB8AC3E}">
        <p14:creationId xmlns:p14="http://schemas.microsoft.com/office/powerpoint/2010/main" val="4089176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9B208-7B94-4081-887B-3AC4B778C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माझी Mumbai, आपली BMC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888611-E4A1-4615-A529-E444091045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0014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306233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150541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1902992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130514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3705031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4776082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50797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827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 - 2020-03-25 17:12:50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ICMR approved Labs for “Collection at Home”
1⃣Metropolis:8422801801
2⃣Thyrocare:9702466333
3⃣Suburban:022-61700019
4⃣Sir HN Reliance:9820043966
5⃣SRL Labs:1800222000
Priority for pneumonia-like, cough-fever-breathlessness symptoms
Test charges not more than ₹4.5K
#NaToCorona https://t.co/7qUO2LzU1u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03/26/2020 07:09:02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796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0CA340-BE78-4F79-9B8A-3A03F20988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03/25/2020 - 03/25/2020</a:t>
            </a:r>
          </a:p>
        </p:txBody>
      </p:sp>
    </p:spTree>
    <p:extLst>
      <p:ext uri="{BB962C8B-B14F-4D97-AF65-F5344CB8AC3E}">
        <p14:creationId xmlns:p14="http://schemas.microsoft.com/office/powerpoint/2010/main" val="1181409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8FAAC-35F2-4F57-8D7F-DA5FD0DB0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माझी Mumbai, आपली BMC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411614-4668-4A2A-B2C2-747228495F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6839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30422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171734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435284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2317744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196531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973891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10040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434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 - 2020-03-25 17:09:28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आम्हाला ठाऊक आहे की या आव्हानात्मक काळात सर्वांनाच पुढे येऊन मदतीचं योगदान देण्याची इच्छा आहे.
ते शक्य नसलं तरी अप्रत्यक्षरित्या एक मदत आपण सर्वजण करू शकता- खबरदारी घ्या, घरातच राहा.
प्रशासन परिस्थिती नियंत्रणात आणण्याकरिता प्रयत्नशील आहे.
#कोरोना_ला_ना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NaToCorona https://t.co/V8QT3lUSa7 https://t.co/w8ObqYo0Yl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03/26/2020 07:09:02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803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1BE52-CF46-4921-AC09-5E7CD604F0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03/25/2020 - 03/25/2020</a:t>
            </a:r>
          </a:p>
        </p:txBody>
      </p:sp>
    </p:spTree>
    <p:extLst>
      <p:ext uri="{BB962C8B-B14F-4D97-AF65-F5344CB8AC3E}">
        <p14:creationId xmlns:p14="http://schemas.microsoft.com/office/powerpoint/2010/main" val="1602219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1276-B2CC-4C73-8FA0-51CB15B65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माझी Mumbai, आपली BMC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3BAFB1-0E0E-4FDD-B671-483BDDE809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5821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834239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675926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7368178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3828396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0794331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8091989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88755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109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 - 2020-03-25 15:12:07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#ThirdLineOfDefence
#Testing
Our @mybmc Kasturba team created a #NewRecord with 372 Coronavirus tests in just 24 hours!
Symptomatic cases prioritised!
Our labs at Kasturba &amp;amp; KEM have substantially expanded capacity.
Now, approved Pvt labs too have begun testing.
#NaToCorona https://t.co/CpKbJITs0q https://t.co/1VEGyESSc7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03/26/2020 07:09:02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545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DC6621-7F11-4E88-98DE-BA43C66EDA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03/25/2020 - 03/25/2020</a:t>
            </a:r>
          </a:p>
        </p:txBody>
      </p:sp>
    </p:spTree>
    <p:extLst>
      <p:ext uri="{BB962C8B-B14F-4D97-AF65-F5344CB8AC3E}">
        <p14:creationId xmlns:p14="http://schemas.microsoft.com/office/powerpoint/2010/main" val="361083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935E8-9F96-45B5-B38F-88F966461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माझी Mumbai, आपली BMC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FE870B-0B51-46BD-A8FC-F8226DEEF8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541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56426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043090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778163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4384975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0882801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7765139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04323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789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 - 2020-03-25 12:09:10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#CoronavirusUpdates 
As on 25-March, 2:00pm 
#NaToCorona https://t.co/m1CLOv39vi https://t.co/WneA85F8Ux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03/26/2020 07:09:02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57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 - 2020-03-25 11:42:27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Corona Se Mat Daro Na! 
Let’s adopt some simple steps to say #NaToCorona https://t.co/9O1cK4RlIm https://t.co/vH8TsUq5Fm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03/26/2020 07:09:02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450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1976C-D866-42B8-9A54-59A3757AA4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03/25/2020 - 03/25/2020</a:t>
            </a:r>
          </a:p>
        </p:txBody>
      </p:sp>
    </p:spTree>
    <p:extLst>
      <p:ext uri="{BB962C8B-B14F-4D97-AF65-F5344CB8AC3E}">
        <p14:creationId xmlns:p14="http://schemas.microsoft.com/office/powerpoint/2010/main" val="239838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4B16D-CBA2-4C9C-8E85-C1DE28061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माझी Mumbai, आपली BMC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43FEEE-7371-4357-858F-9464717582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670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138585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228009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9056162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7401609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3555239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7088050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17915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918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 - 2020-03-25 10:37:09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#ThirdLineOfDefence
#TestingForSymptomatics
1⃣Inbound calling
2⃣Assessment basis ICMR guidelines
3⃣Need testing
4⃣Appropriate approved pvt lab
5⃣Testing
6⃣Results
7⃣Admission, if positive
#NaToCorona https://t.co/V4Z0jLa4sd https://t.co/9HoXiFEj9r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03/26/2020 07:09:02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051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 - 2020-03-25 06:15:12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साजरीकरणाला जबाबदारीची साथ मिळाल्यावर सणाचा आनंदही दुप्पट होतो, सर्वांसाठीच.
या वर्षी गुढीपाडवा एकत्र येऊन नाही तर एकजुटीने साजरा करूया.
हार्दिक शुभेच्छा!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https://t.co/QfZ5hSdecs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03/26/2020 07:09:02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711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E32F05-2185-4486-950A-CEBE3C3A6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03/25/2020 - 03/25/2020</a:t>
            </a:r>
          </a:p>
        </p:txBody>
      </p:sp>
    </p:spTree>
    <p:extLst>
      <p:ext uri="{BB962C8B-B14F-4D97-AF65-F5344CB8AC3E}">
        <p14:creationId xmlns:p14="http://schemas.microsoft.com/office/powerpoint/2010/main" val="2819993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8836D-F1D3-4E70-A3D3-B68D88F55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माझी Mumbai, आपली BMC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53366C-B45E-4222-AB9C-68970153F8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9260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254830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421390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4588900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9247308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2350760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6407293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51574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96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 - 2020-03-25 03:50:56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Have pneumonia like symptoms or cough-cold-fever-breathlessness, &amp;amp; want to be tested for Coronavirus?
Call BMC @ 022-47085085 (10am to 7pm)
Speak with our Doctors to get right advise, from home! We will connect you with approved labs to collect samples from home!
#NaToCorona https://t.co/LkhD5dMM5C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03/26/2020 07:09:02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293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42E1FA-095D-4B8F-9EF3-DA552553D0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03/25/2020 - 03/25/2020</a:t>
            </a:r>
          </a:p>
        </p:txBody>
      </p:sp>
    </p:spTree>
    <p:extLst>
      <p:ext uri="{BB962C8B-B14F-4D97-AF65-F5344CB8AC3E}">
        <p14:creationId xmlns:p14="http://schemas.microsoft.com/office/powerpoint/2010/main" val="26919962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319</Words>
  <Application>Microsoft Office PowerPoint</Application>
  <PresentationFormat>On-screen Show (4:3)</PresentationFormat>
  <Paragraphs>125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Twitter Own and Retweeted Tweets Table | माझी Mumbai, आपली BMC - 1 of 7</vt:lpstr>
      <vt:lpstr>Twitter Own and Retweeted Tweets Table | माझी Mumbai, आपली BMC - 2 of 7</vt:lpstr>
      <vt:lpstr>Twitter Own and Retweeted Tweets Table | माझी Mumbai, आपली BMC - 3 of 7</vt:lpstr>
      <vt:lpstr>Twitter Own and Retweeted Tweets Table | माझी Mumbai, आपली BMC - 4 of 7</vt:lpstr>
      <vt:lpstr>Twitter Own and Retweeted Tweets Table | माझी Mumbai, आपली BMC - 5 of 7</vt:lpstr>
      <vt:lpstr>Twitter Own and Retweeted Tweets Table | माझी Mumbai, आपली BMC - 6 of 7</vt:lpstr>
      <vt:lpstr>Twitter Own and Retweeted Tweets Table | माझी Mumbai, आपली BMC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माझी Mumbai, आपली BMC - 1 of 7</dc:title>
  <dc:creator>Frederik Peiniger</dc:creator>
  <cp:lastModifiedBy>Frederik Peiniger</cp:lastModifiedBy>
  <cp:revision>1</cp:revision>
  <dcterms:created xsi:type="dcterms:W3CDTF">2020-03-26T08:52:03Z</dcterms:created>
  <dcterms:modified xsi:type="dcterms:W3CDTF">2020-03-26T08:52:44Z</dcterms:modified>
</cp:coreProperties>
</file>