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माझी Mumbai, आपली BMC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43913</c:v>
                </c:pt>
                <c:pt idx="1">
                  <c:v>43914</c:v>
                </c:pt>
                <c:pt idx="2">
                  <c:v>43915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536</c:v>
                </c:pt>
                <c:pt idx="1">
                  <c:v>4692</c:v>
                </c:pt>
                <c:pt idx="2">
                  <c:v>1177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03-49F8-97FF-8C101A696E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736672"/>
        <c:axId val="295729128"/>
      </c:lineChart>
      <c:dateAx>
        <c:axId val="295736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729128"/>
        <c:crosses val="autoZero"/>
        <c:auto val="1"/>
        <c:lblOffset val="100"/>
        <c:baseTimeUnit val="days"/>
      </c:dateAx>
      <c:valAx>
        <c:axId val="295729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73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ED968-D8C8-425E-8575-B162D3D0E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DF3981-4318-4D99-96DE-A1E6584F41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28468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C85623-3A05-42BC-AD64-8A5BBD5466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03/23/2020 - 03/25/2020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70410-9EA1-4DDD-8FD5-DE050BAB4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8732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Retweets | माझी Mumbai, आपली BMC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Retweets | माझी Mumbai, आपली BMC</dc:title>
  <dc:creator>Frederik Peiniger</dc:creator>
  <cp:lastModifiedBy>Frederik Peiniger</cp:lastModifiedBy>
  <cp:revision>1</cp:revision>
  <dcterms:created xsi:type="dcterms:W3CDTF">2020-03-26T08:41:52Z</dcterms:created>
  <dcterms:modified xsi:type="dcterms:W3CDTF">2020-03-26T08:41:58Z</dcterms:modified>
</cp:coreProperties>
</file>