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1EB64-007B-4EEC-BE97-16292C1F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C43ED-5136-40EC-ADEA-2389EDA9A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169744"/>
              </p:ext>
            </p:extLst>
          </p:nvPr>
        </p:nvGraphicFramePr>
        <p:xfrm>
          <a:off x="457200" y="1731963"/>
          <a:ext cx="798271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419716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7292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63586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83406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74840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59935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4233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2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- 2020-03-24 05:21:20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Hospitals across the city, in active service to combat Coronavirus, are being disinfected to make them cleaner &amp;amp; safer for those visiting them. 
Here’s a clip from KEM Hospital, Parel. 
#BlessedToServe
#AnythingForMumbai
#NaToCorona https://t.co/YlRrKXWEtG https://t.co/pGwYe4xHns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7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17CDB-2BED-4B63-BF00-67CE0D360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03/23/2020 - 03/24/2020</a:t>
            </a:r>
          </a:p>
        </p:txBody>
      </p:sp>
    </p:spTree>
    <p:extLst>
      <p:ext uri="{BB962C8B-B14F-4D97-AF65-F5344CB8AC3E}">
        <p14:creationId xmlns:p14="http://schemas.microsoft.com/office/powerpoint/2010/main" val="2980963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822CE-0F5D-46AF-A47D-8F4845FF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7479A-9F4E-4306-A16D-F1E8C8773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863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81515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0896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944295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977665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769210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465836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820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3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18:29:21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you, Mr @Nikhil_Dwivedi for acknowledging the work being done by BMC. We‘re committed to fight &amp;amp; limit the spread of Coronavirus in the city. And with a little cooperation from Mumbaikars, we will surely achieve our goal.
#BlessedToServe
#AnythingForMumbai
#NaToCorona https://t.co/YwmXTcITMS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989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D1CD8-7D14-41C4-B12B-0CB1D9FE8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03/23/2020 - 03/24/2020</a:t>
            </a:r>
          </a:p>
        </p:txBody>
      </p:sp>
    </p:spTree>
    <p:extLst>
      <p:ext uri="{BB962C8B-B14F-4D97-AF65-F5344CB8AC3E}">
        <p14:creationId xmlns:p14="http://schemas.microsoft.com/office/powerpoint/2010/main" val="1585630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FCC0-0BDE-4197-88CE-67B70720A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80457-2207-4C72-95A0-0AB090E0F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737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0189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4369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720722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18472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78239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79408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3830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94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17:00:14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कोरोना व्हायरसचा प्रसार होऊ नये यासाठी नेमकं काय करण्याची गरज आहे, हे मराठी कलासृष्टीतील कलाकार आपल्याला सांगत आहेत एका आवाहन संदेशाच्या माध्यमातून. 
#कोरोना_ला_ना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NaToCorona 
https://t.co/oq6K01X87E https://t.co/HluhPF7gtG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06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16:13:47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#OfficialUpdateMaha 
#NaToCorona https://t.co/rucGiSz8Sk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621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F0A1B-C383-4896-AFB4-C267EEAD4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03/23/2020 - 03/24/2020</a:t>
            </a:r>
          </a:p>
        </p:txBody>
      </p:sp>
    </p:spTree>
    <p:extLst>
      <p:ext uri="{BB962C8B-B14F-4D97-AF65-F5344CB8AC3E}">
        <p14:creationId xmlns:p14="http://schemas.microsoft.com/office/powerpoint/2010/main" val="51957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36CB9-33C5-4709-8FD3-ADA19C7A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9AAB5-0622-42C9-9F34-910F59DE5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28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66946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7124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986036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157447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98714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409278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088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15:55:40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#CoronavirusUpdates
*️⃣ 2.7+ lac screened at airport
*️⃣ 53 +ve out of 1210 admitted
*️⃣ 3 Demises: All 60+ with comorbidity
✅ Of all +ve, 12 turned Corona -ve twice, consecutively
✅ Of the 38 +ve, 37 are stable &amp;amp; should, hopefully, walk out of @mybmc Kasturba
#NaToCorona https://t.co/18Ymn8Akb6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77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65ADF-B6F0-4F8B-BE0E-AFAFDD750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03/23/2020 - 03/24/2020</a:t>
            </a:r>
          </a:p>
        </p:txBody>
      </p:sp>
    </p:spTree>
    <p:extLst>
      <p:ext uri="{BB962C8B-B14F-4D97-AF65-F5344CB8AC3E}">
        <p14:creationId xmlns:p14="http://schemas.microsoft.com/office/powerpoint/2010/main" val="14671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DCD0-789D-40FB-A1AA-BE0D4454A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माझी Mumbai, आपली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5EE7D-AA5D-405B-B46F-CD67F2DB7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997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0705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4654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00656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90653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82678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904937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73085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14:37:18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#CoronavirusUpdates 
As on 23-March, 5:30pm 
#NaToCorona https://t.co/PGVZ8EgZna https://t.co/31UWNYm9ce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71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 - 2020-03-23 11:28:03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you, Ms @aliaa08 for joining us in our endeavour to say #NaToCorona
If Mumbaikars are ‘Raazi’ to take all necessary precautions, we can easily take good care of ‘Dear Zindagi’ https://t.co/RhRwYaNEKN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03/24/2020 07:08:26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87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2CA4C-D322-4EC4-846C-688C66CA5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03/23/2020 - 03/24/2020</a:t>
            </a:r>
          </a:p>
        </p:txBody>
      </p:sp>
    </p:spTree>
    <p:extLst>
      <p:ext uri="{BB962C8B-B14F-4D97-AF65-F5344CB8AC3E}">
        <p14:creationId xmlns:p14="http://schemas.microsoft.com/office/powerpoint/2010/main" val="2362836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236</Words>
  <Application>Microsoft Office PowerPoint</Application>
  <PresentationFormat>On-screen Show (4:3)</PresentationFormat>
  <Paragraphs>94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| माझी Mumbai, आपली BMC - 1 of 5</vt:lpstr>
      <vt:lpstr>Twitter Own and Retweeted Tweets Table | माझी Mumbai, आपली BMC - 2 of 5</vt:lpstr>
      <vt:lpstr>Twitter Own and Retweeted Tweets Table | माझी Mumbai, आपली BMC - 3 of 5</vt:lpstr>
      <vt:lpstr>Twitter Own and Retweeted Tweets Table | माझी Mumbai, आपली BMC - 4 of 5</vt:lpstr>
      <vt:lpstr>Twitter Own and Retweeted Tweets Table | माझी Mumbai, आपली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माझी Mumbai, आपली BMC - 1 of 5</dc:title>
  <dc:creator>Frederik Peiniger</dc:creator>
  <cp:lastModifiedBy>Frederik Peiniger</cp:lastModifiedBy>
  <cp:revision>1</cp:revision>
  <dcterms:created xsi:type="dcterms:W3CDTF">2020-03-24T09:30:52Z</dcterms:created>
  <dcterms:modified xsi:type="dcterms:W3CDTF">2020-03-24T09:31:16Z</dcterms:modified>
</cp:coreProperties>
</file>