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Sheet1!$B$2:$B$366</c:f>
            </c:numRef>
          </c:val>
          <c:smooth val="0"/>
          <c:extLst>
            <c:ext xmlns:c16="http://schemas.microsoft.com/office/drawing/2014/chart" uri="{C3380CC4-5D6E-409C-BE32-E72D297353CC}">
              <c16:uniqueId val="{00000000-2417-45F5-90C3-59AC6397D8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314680"/>
        <c:axId val="343907136"/>
      </c:lineChart>
      <c:catAx>
        <c:axId val="289314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907136"/>
        <c:crosses val="autoZero"/>
        <c:auto val="1"/>
        <c:lblAlgn val="ctr"/>
        <c:lblOffset val="100"/>
        <c:noMultiLvlLbl val="0"/>
      </c:catAx>
      <c:valAx>
        <c:axId val="343907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314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41915-B9E9-48C1-879B-A0ADBB934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M&amp;M'S U.S.A.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8925FA-B648-45AB-80E0-973836260F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031230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A82116-D88D-4AF5-97C6-8571271AC3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05/08/2017 - 05/07/2018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D9C52C-BE54-4433-AF08-AFE634A75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45735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| M&amp;M'S U.S.A.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M&amp;M'S U.S.A.</dc:title>
  <dc:creator>Administrator</dc:creator>
  <cp:lastModifiedBy>Administrator</cp:lastModifiedBy>
  <cp:revision>1</cp:revision>
  <dcterms:created xsi:type="dcterms:W3CDTF">2018-05-30T08:17:04Z</dcterms:created>
  <dcterms:modified xsi:type="dcterms:W3CDTF">2018-05-30T08:17:10Z</dcterms:modified>
</cp:coreProperties>
</file>