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Stylo Shoes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41.675899999999999</c:v>
                </c:pt>
                <c:pt idx="1">
                  <c:v>29.446100000000001</c:v>
                </c:pt>
                <c:pt idx="2">
                  <c:v>20.281400000000001</c:v>
                </c:pt>
                <c:pt idx="3">
                  <c:v>0</c:v>
                </c:pt>
                <c:pt idx="4">
                  <c:v>1.5936999999999999</c:v>
                </c:pt>
                <c:pt idx="5">
                  <c:v>8.7973999999999997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5F7-452A-A954-0D45F939454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Borjan Shoes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19.912700000000001</c:v>
                </c:pt>
                <c:pt idx="1">
                  <c:v>100</c:v>
                </c:pt>
                <c:pt idx="2">
                  <c:v>100</c:v>
                </c:pt>
                <c:pt idx="3">
                  <c:v>0</c:v>
                </c:pt>
                <c:pt idx="4">
                  <c:v>4.8741000000000003</c:v>
                </c:pt>
                <c:pt idx="5">
                  <c:v>20.617699999999999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5F7-452A-A954-0D45F939454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Shoe Planet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6.7605000000000004</c:v>
                </c:pt>
                <c:pt idx="1">
                  <c:v>11.661799999999999</c:v>
                </c:pt>
                <c:pt idx="2">
                  <c:v>78.614900000000006</c:v>
                </c:pt>
                <c:pt idx="3">
                  <c:v>100</c:v>
                </c:pt>
                <c:pt idx="4">
                  <c:v>100</c:v>
                </c:pt>
                <c:pt idx="5">
                  <c:v>84.332499999999996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5F7-452A-A954-0D45F9394546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Servis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Sheet1!$E$2:$E$7</c:f>
              <c:numCache>
                <c:formatCode>General</c:formatCode>
                <c:ptCount val="6"/>
                <c:pt idx="0">
                  <c:v>19.977799999999998</c:v>
                </c:pt>
                <c:pt idx="1">
                  <c:v>10.4956</c:v>
                </c:pt>
                <c:pt idx="2">
                  <c:v>18.117799999999999</c:v>
                </c:pt>
                <c:pt idx="3">
                  <c:v>0</c:v>
                </c:pt>
                <c:pt idx="4">
                  <c:v>8.3012999999999995</c:v>
                </c:pt>
                <c:pt idx="5">
                  <c:v>2.0537999999999998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F5F7-452A-A954-0D45F9394546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Xarasoft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Sheet1!$F$2:$F$7</c:f>
              <c:numCache>
                <c:formatCode>General</c:formatCode>
                <c:ptCount val="6"/>
                <c:pt idx="0">
                  <c:v>0.93130000000000002</c:v>
                </c:pt>
                <c:pt idx="1">
                  <c:v>5.8308999999999997</c:v>
                </c:pt>
                <c:pt idx="2">
                  <c:v>9.8699999999999996E-2</c:v>
                </c:pt>
                <c:pt idx="3">
                  <c:v>0</c:v>
                </c:pt>
                <c:pt idx="4">
                  <c:v>1.7732000000000001</c:v>
                </c:pt>
                <c:pt idx="5">
                  <c:v>29.8522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F5F7-452A-A954-0D45F9394546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Hush Puppies (Pakistan)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Sheet1!$G$2:$G$7</c:f>
              <c:numCache>
                <c:formatCode>General</c:formatCode>
                <c:ptCount val="6"/>
                <c:pt idx="0">
                  <c:v>12.667199999999999</c:v>
                </c:pt>
                <c:pt idx="1">
                  <c:v>18.075800000000001</c:v>
                </c:pt>
                <c:pt idx="2">
                  <c:v>11.2067</c:v>
                </c:pt>
                <c:pt idx="3">
                  <c:v>0</c:v>
                </c:pt>
                <c:pt idx="4">
                  <c:v>4.7205000000000004</c:v>
                </c:pt>
                <c:pt idx="5">
                  <c:v>9.07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F5F7-452A-A954-0D45F9394546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Bata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Sheet1!$H$2:$H$7</c:f>
              <c:numCache>
                <c:formatCode>General</c:formatCode>
                <c:ptCount val="6"/>
                <c:pt idx="0">
                  <c:v>100</c:v>
                </c:pt>
                <c:pt idx="1">
                  <c:v>25.947500000000002</c:v>
                </c:pt>
                <c:pt idx="2">
                  <c:v>37.164900000000003</c:v>
                </c:pt>
                <c:pt idx="3">
                  <c:v>0</c:v>
                </c:pt>
                <c:pt idx="4">
                  <c:v>1.4473</c:v>
                </c:pt>
                <c:pt idx="5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F5F7-452A-A954-0D45F9394546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urbansole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Sheet1!$I$2:$I$7</c:f>
              <c:numCache>
                <c:formatCode>General</c:formatCode>
                <c:ptCount val="6"/>
                <c:pt idx="0">
                  <c:v>6.3204000000000002</c:v>
                </c:pt>
                <c:pt idx="1">
                  <c:v>6.7054999999999998</c:v>
                </c:pt>
                <c:pt idx="2">
                  <c:v>0.26919999999999999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F5F7-452A-A954-0D45F9394546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Starlet Shoes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Sheet1!$J$2:$J$7</c:f>
              <c:numCache>
                <c:formatCode>General</c:formatCode>
                <c:ptCount val="6"/>
                <c:pt idx="0">
                  <c:v>4.3159999999999998</c:v>
                </c:pt>
                <c:pt idx="1">
                  <c:v>15.743399999999999</c:v>
                </c:pt>
                <c:pt idx="2">
                  <c:v>1.5084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F5F7-452A-A954-0D45F9394546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EBH</c:v>
                </c:pt>
              </c:strCache>
            </c:strRef>
          </c:tx>
          <c:spPr>
            <a:ln w="28575" cap="rnd">
              <a:solidFill>
                <a:schemeClr val="accent4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Sheet1!$K$2:$K$7</c:f>
              <c:numCache>
                <c:formatCode>General</c:formatCode>
                <c:ptCount val="6"/>
                <c:pt idx="0">
                  <c:v>3.8294000000000001</c:v>
                </c:pt>
                <c:pt idx="1">
                  <c:v>4.6646999999999998</c:v>
                </c:pt>
                <c:pt idx="2">
                  <c:v>0.57240000000000002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F5F7-452A-A954-0D45F939454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74916968"/>
        <c:axId val="274917296"/>
      </c:radarChart>
      <c:catAx>
        <c:axId val="2749169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4917296"/>
        <c:crosses val="autoZero"/>
        <c:auto val="1"/>
        <c:lblAlgn val="ctr"/>
        <c:lblOffset val="100"/>
        <c:noMultiLvlLbl val="0"/>
      </c:catAx>
      <c:valAx>
        <c:axId val="2749172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49169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038C1B-C150-43A6-86BA-DC7F816261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Radar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3D8B061-872B-4F61-A316-A93DBEDAAF7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9441870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0FFF8F7-5CD6-4EFD-BB8F-74382D53442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02/25/2018 - 04/23/2018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1A3E5A-9EDE-45E8-BA76-32AAB1A9B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827517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Key Metrics Radar | All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Key Metrics Radar | All Pages</dc:title>
  <dc:creator>Administrator</dc:creator>
  <cp:lastModifiedBy>Administrator</cp:lastModifiedBy>
  <cp:revision>1</cp:revision>
  <dcterms:created xsi:type="dcterms:W3CDTF">2018-04-23T10:50:06Z</dcterms:created>
  <dcterms:modified xsi:type="dcterms:W3CDTF">2018-04-23T10:50:11Z</dcterms:modified>
</cp:coreProperties>
</file>