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Stylo Shoes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41.675899999999999</c:v>
                </c:pt>
                <c:pt idx="1">
                  <c:v>29.446100000000001</c:v>
                </c:pt>
                <c:pt idx="2">
                  <c:v>20.281400000000001</c:v>
                </c:pt>
                <c:pt idx="3">
                  <c:v>0</c:v>
                </c:pt>
                <c:pt idx="4">
                  <c:v>1.5936999999999999</c:v>
                </c:pt>
                <c:pt idx="5">
                  <c:v>8.7973999999999997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2A-44F5-8729-824D854B09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Borjan Shoes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19.912700000000001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4.8741000000000003</c:v>
                </c:pt>
                <c:pt idx="5">
                  <c:v>20.617699999999999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2A-44F5-8729-824D854B09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Shoe Planet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6.7605000000000004</c:v>
                </c:pt>
                <c:pt idx="1">
                  <c:v>11.661799999999999</c:v>
                </c:pt>
                <c:pt idx="2">
                  <c:v>78.614900000000006</c:v>
                </c:pt>
                <c:pt idx="3">
                  <c:v>100</c:v>
                </c:pt>
                <c:pt idx="4">
                  <c:v>100</c:v>
                </c:pt>
                <c:pt idx="5">
                  <c:v>84.332499999999996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2A-44F5-8729-824D854B092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Servis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642A-44F5-8729-824D854B092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Xarasoft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642A-44F5-8729-824D854B092B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Hush Puppies (Pakistan)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642A-44F5-8729-824D854B092B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Bata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642A-44F5-8729-824D854B092B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urbansole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642A-44F5-8729-824D854B092B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Starlet Shoes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Sheet1!$J$2:$J$7</c:f>
            </c:numRef>
          </c:val>
          <c:extLst>
            <c:ext xmlns:c16="http://schemas.microsoft.com/office/drawing/2014/chart" uri="{C3380CC4-5D6E-409C-BE32-E72D297353CC}">
              <c16:uniqueId val="{00000008-642A-44F5-8729-824D854B092B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EBH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Sheet1!$K$2:$K$7</c:f>
            </c:numRef>
          </c:val>
          <c:extLst>
            <c:ext xmlns:c16="http://schemas.microsoft.com/office/drawing/2014/chart" uri="{C3380CC4-5D6E-409C-BE32-E72D297353CC}">
              <c16:uniqueId val="{00000009-642A-44F5-8729-824D854B09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871816"/>
        <c:axId val="339725688"/>
      </c:radarChart>
      <c:catAx>
        <c:axId val="163871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725688"/>
        <c:crosses val="autoZero"/>
        <c:auto val="1"/>
        <c:lblAlgn val="ctr"/>
        <c:lblOffset val="100"/>
        <c:noMultiLvlLbl val="0"/>
      </c:catAx>
      <c:valAx>
        <c:axId val="339725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87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7F5539-C5F0-4324-BCB5-40B0F2E21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444294-4B76-4C68-9DBE-6B0B57D835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32755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A9A2EE-D435-4AA4-84DB-FD1E10640C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02/25/2018 - 04/23/2018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B94E0-11E4-4FB4-B330-510E61473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5400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Radar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Radar | All Pages</dc:title>
  <dc:creator>Administrator</dc:creator>
  <cp:lastModifiedBy>Administrator</cp:lastModifiedBy>
  <cp:revision>1</cp:revision>
  <dcterms:created xsi:type="dcterms:W3CDTF">2018-04-23T10:48:40Z</dcterms:created>
  <dcterms:modified xsi:type="dcterms:W3CDTF">2018-04-23T10:48:44Z</dcterms:modified>
</cp:coreProperties>
</file>