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Stylo Shoes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249</c:v>
                </c:pt>
                <c:pt idx="1">
                  <c:v>273</c:v>
                </c:pt>
                <c:pt idx="2">
                  <c:v>280</c:v>
                </c:pt>
                <c:pt idx="3">
                  <c:v>402</c:v>
                </c:pt>
                <c:pt idx="4">
                  <c:v>445</c:v>
                </c:pt>
                <c:pt idx="5">
                  <c:v>488</c:v>
                </c:pt>
                <c:pt idx="6">
                  <c:v>429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35A-4738-86CB-B3555E46700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Borjan Shoes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432</c:v>
                </c:pt>
                <c:pt idx="1">
                  <c:v>190</c:v>
                </c:pt>
                <c:pt idx="2">
                  <c:v>145</c:v>
                </c:pt>
                <c:pt idx="3">
                  <c:v>361</c:v>
                </c:pt>
                <c:pt idx="4">
                  <c:v>452</c:v>
                </c:pt>
                <c:pt idx="5">
                  <c:v>697</c:v>
                </c:pt>
                <c:pt idx="6">
                  <c:v>534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35A-4738-86CB-B3555E46700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Shoe Planet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372</c:v>
                </c:pt>
                <c:pt idx="1">
                  <c:v>349</c:v>
                </c:pt>
                <c:pt idx="2">
                  <c:v>405</c:v>
                </c:pt>
                <c:pt idx="3">
                  <c:v>480</c:v>
                </c:pt>
                <c:pt idx="4">
                  <c:v>612</c:v>
                </c:pt>
                <c:pt idx="5">
                  <c:v>844</c:v>
                </c:pt>
                <c:pt idx="6">
                  <c:v>620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35A-4738-86CB-B3555E46700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Servis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23</c:v>
                </c:pt>
                <c:pt idx="1">
                  <c:v>-11</c:v>
                </c:pt>
                <c:pt idx="2">
                  <c:v>-13</c:v>
                </c:pt>
                <c:pt idx="3">
                  <c:v>36</c:v>
                </c:pt>
                <c:pt idx="4">
                  <c:v>80</c:v>
                </c:pt>
                <c:pt idx="5">
                  <c:v>80</c:v>
                </c:pt>
                <c:pt idx="6">
                  <c:v>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35A-4738-86CB-B3555E46700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Xarasoft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37</c:v>
                </c:pt>
                <c:pt idx="1">
                  <c:v>44</c:v>
                </c:pt>
                <c:pt idx="2">
                  <c:v>57</c:v>
                </c:pt>
                <c:pt idx="3">
                  <c:v>33</c:v>
                </c:pt>
                <c:pt idx="4">
                  <c:v>-1</c:v>
                </c:pt>
                <c:pt idx="5">
                  <c:v>-2</c:v>
                </c:pt>
                <c:pt idx="6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35A-4738-86CB-B3555E46700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Hush Puppies (Pakistan)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108</c:v>
                </c:pt>
                <c:pt idx="1">
                  <c:v>127</c:v>
                </c:pt>
                <c:pt idx="2">
                  <c:v>118</c:v>
                </c:pt>
                <c:pt idx="3">
                  <c:v>104</c:v>
                </c:pt>
                <c:pt idx="4">
                  <c:v>123</c:v>
                </c:pt>
                <c:pt idx="5">
                  <c:v>100</c:v>
                </c:pt>
                <c:pt idx="6">
                  <c:v>120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35A-4738-86CB-B3555E46700B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Bata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5848</c:v>
                </c:pt>
                <c:pt idx="1">
                  <c:v>16517</c:v>
                </c:pt>
                <c:pt idx="2">
                  <c:v>18533</c:v>
                </c:pt>
                <c:pt idx="3">
                  <c:v>7138</c:v>
                </c:pt>
                <c:pt idx="4">
                  <c:v>5315</c:v>
                </c:pt>
                <c:pt idx="5">
                  <c:v>5449</c:v>
                </c:pt>
                <c:pt idx="6">
                  <c:v>5476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35A-4738-86CB-B3555E46700B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urbansole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12</c:v>
                </c:pt>
                <c:pt idx="1">
                  <c:v>22</c:v>
                </c:pt>
                <c:pt idx="2">
                  <c:v>-4</c:v>
                </c:pt>
                <c:pt idx="3">
                  <c:v>-8</c:v>
                </c:pt>
                <c:pt idx="4">
                  <c:v>17</c:v>
                </c:pt>
                <c:pt idx="5">
                  <c:v>19</c:v>
                </c:pt>
                <c:pt idx="6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635A-4738-86CB-B3555E46700B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Starlet Shoes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-3</c:v>
                </c:pt>
                <c:pt idx="1">
                  <c:v>-3</c:v>
                </c:pt>
                <c:pt idx="2">
                  <c:v>-5</c:v>
                </c:pt>
                <c:pt idx="3">
                  <c:v>-3</c:v>
                </c:pt>
                <c:pt idx="4">
                  <c:v>4</c:v>
                </c:pt>
                <c:pt idx="5">
                  <c:v>6</c:v>
                </c:pt>
                <c:pt idx="6">
                  <c:v>-1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35A-4738-86CB-B3555E46700B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EBH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Sheet1!$K$2:$K$8</c:f>
              <c:numCache>
                <c:formatCode>General</c:formatCode>
                <c:ptCount val="7"/>
                <c:pt idx="0">
                  <c:v>2</c:v>
                </c:pt>
                <c:pt idx="2">
                  <c:v>-7</c:v>
                </c:pt>
                <c:pt idx="3">
                  <c:v>-9</c:v>
                </c:pt>
                <c:pt idx="4">
                  <c:v>-6</c:v>
                </c:pt>
                <c:pt idx="5">
                  <c:v>4</c:v>
                </c:pt>
                <c:pt idx="6">
                  <c:v>-9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635A-4738-86CB-B3555E4670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4504960"/>
        <c:axId val="414506928"/>
      </c:barChart>
      <c:catAx>
        <c:axId val="414504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4506928"/>
        <c:crosses val="autoZero"/>
        <c:auto val="1"/>
        <c:lblAlgn val="ctr"/>
        <c:lblOffset val="100"/>
        <c:noMultiLvlLbl val="0"/>
      </c:catAx>
      <c:valAx>
        <c:axId val="414506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4504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CB1D79-E594-46F3-BF06-CE706EE9E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BCE18F9-2DB2-4B5C-8C39-6382B659327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30845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8FBD75-9A6C-42E4-9470-6AB58D7237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02/25/2018 - 04/23/2018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0F88DD-E201-46B2-95CA-1C69F986BF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481142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Change Per Weekday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Change Per Weekday | All Pages</dc:title>
  <dc:creator>Administrator</dc:creator>
  <cp:lastModifiedBy>Administrator</cp:lastModifiedBy>
  <cp:revision>1</cp:revision>
  <dcterms:created xsi:type="dcterms:W3CDTF">2018-04-23T10:40:39Z</dcterms:created>
  <dcterms:modified xsi:type="dcterms:W3CDTF">2018-04-23T10:40:42Z</dcterms:modified>
</cp:coreProperties>
</file>