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6.9529332330495006E-2</c:v>
                </c:pt>
                <c:pt idx="1">
                  <c:v>2.3524975979674002E-2</c:v>
                </c:pt>
                <c:pt idx="2">
                  <c:v>3.9993567662581997E-2</c:v>
                </c:pt>
                <c:pt idx="3">
                  <c:v>0.10510525069027001</c:v>
                </c:pt>
                <c:pt idx="4">
                  <c:v>1.9444358738742E-2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24-4BB1-B7B9-99CFE4916E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7.5610652648108997E-2</c:v>
                </c:pt>
                <c:pt idx="2">
                  <c:v>0</c:v>
                </c:pt>
                <c:pt idx="3">
                  <c:v>0.18969294776827</c:v>
                </c:pt>
                <c:pt idx="4">
                  <c:v>1.8589481853754E-2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24-4BB1-B7B9-99CFE4916E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Shoe Planet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4.6859053610175003</c:v>
                </c:pt>
                <c:pt idx="4">
                  <c:v>0.15609871147728999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24-4BB1-B7B9-99CFE4916E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Servis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0.39032121043627999</c:v>
                </c:pt>
                <c:pt idx="4">
                  <c:v>1.3761820842393E-2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24-4BB1-B7B9-99CFE4916E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Xarasoft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5.7426996011462998E-2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24-4BB1-B7B9-99CFE4916E3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0.1630861087421</c:v>
                </c:pt>
                <c:pt idx="4">
                  <c:v>5.0901338132866E-2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24-4BB1-B7B9-99CFE4916E3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Bata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5.3130109254261003E-2</c:v>
                </c:pt>
                <c:pt idx="4">
                  <c:v>3.4367108428600003E-2</c:v>
                </c:pt>
                <c:pt idx="5">
                  <c:v>2.0773718182900002E-3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24-4BB1-B7B9-99CFE4916E3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urbansole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1.4895900673646999E-2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824-4BB1-B7B9-99CFE4916E3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2.0998075931981001E-2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824-4BB1-B7B9-99CFE4916E3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EBH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6.9997200111996003E-3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824-4BB1-B7B9-99CFE4916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541048"/>
        <c:axId val="330542688"/>
      </c:barChart>
      <c:catAx>
        <c:axId val="33054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42688"/>
        <c:crosses val="autoZero"/>
        <c:auto val="1"/>
        <c:lblAlgn val="ctr"/>
        <c:lblOffset val="100"/>
        <c:noMultiLvlLbl val="0"/>
      </c:catAx>
      <c:valAx>
        <c:axId val="33054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4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A9AE0-149D-4F0B-A348-292EB3719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C5A8E5-D933-450E-B8EA-5CADBB8E15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0038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E053B-B229-42DD-9521-7AD39F1FF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3C133-3D01-4880-B40F-631460A05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336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All Pages</dc:title>
  <dc:creator>Administrator</dc:creator>
  <cp:lastModifiedBy>Administrator</cp:lastModifiedBy>
  <cp:revision>1</cp:revision>
  <dcterms:created xsi:type="dcterms:W3CDTF">2018-04-23T10:36:58Z</dcterms:created>
  <dcterms:modified xsi:type="dcterms:W3CDTF">2018-04-23T10:37:06Z</dcterms:modified>
</cp:coreProperties>
</file>