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6.9529332330495006E-2</c:v>
                </c:pt>
                <c:pt idx="1">
                  <c:v>2.3524975979674002E-2</c:v>
                </c:pt>
                <c:pt idx="2">
                  <c:v>3.9993567662581997E-2</c:v>
                </c:pt>
                <c:pt idx="3">
                  <c:v>0.10510525069027001</c:v>
                </c:pt>
                <c:pt idx="4">
                  <c:v>1.9444358738742E-2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9A-44AE-9DBC-96913A64EC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7.5610652648108997E-2</c:v>
                </c:pt>
                <c:pt idx="2">
                  <c:v>0</c:v>
                </c:pt>
                <c:pt idx="3">
                  <c:v>0.18969294776827</c:v>
                </c:pt>
                <c:pt idx="4">
                  <c:v>1.8589481853754E-2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9A-44AE-9DBC-96913A64EC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4.6859053610175003</c:v>
                </c:pt>
                <c:pt idx="4">
                  <c:v>0.15609871147728999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9A-44AE-9DBC-96913A64EC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0.39032121043627999</c:v>
                </c:pt>
                <c:pt idx="4">
                  <c:v>1.3761820842393E-2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19A-44AE-9DBC-96913A64EC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5.7426996011462998E-2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19A-44AE-9DBC-96913A64EC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0.1630861087421</c:v>
                </c:pt>
                <c:pt idx="4">
                  <c:v>5.0901338132866E-2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19A-44AE-9DBC-96913A64EC8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5.3130109254261003E-2</c:v>
                </c:pt>
                <c:pt idx="4">
                  <c:v>3.4367108428600003E-2</c:v>
                </c:pt>
                <c:pt idx="5">
                  <c:v>2.0773718182900002E-3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19A-44AE-9DBC-96913A64EC8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1.4895900673646999E-2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19A-44AE-9DBC-96913A64EC8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2.0998075931981001E-2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19A-44AE-9DBC-96913A64EC8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Event</c:v>
                </c:pt>
                <c:pt idx="1">
                  <c:v>Link</c:v>
                </c:pt>
                <c:pt idx="2">
                  <c:v>Live Video</c:v>
                </c:pt>
                <c:pt idx="3">
                  <c:v>Photo</c:v>
                </c:pt>
                <c:pt idx="4">
                  <c:v>Video</c:v>
                </c:pt>
                <c:pt idx="5">
                  <c:v>Status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0</c:v>
                </c:pt>
                <c:pt idx="2">
                  <c:v>0</c:v>
                </c:pt>
                <c:pt idx="3">
                  <c:v>6.9997200111996003E-3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19A-44AE-9DBC-96913A64E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375400"/>
        <c:axId val="163070120"/>
      </c:barChart>
      <c:catAx>
        <c:axId val="27437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070120"/>
        <c:crosses val="autoZero"/>
        <c:auto val="1"/>
        <c:lblAlgn val="ctr"/>
        <c:lblOffset val="100"/>
        <c:noMultiLvlLbl val="0"/>
      </c:catAx>
      <c:valAx>
        <c:axId val="163070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7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AFF558-E335-48E4-B5B5-F4C0A76CB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786A199-4865-4D04-B5C2-4147CFE5A2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969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1B889-73B0-4914-8F50-F47AA1DE10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A8D2A5-8AC1-4D00-8574-760CC849C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8900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All Pages</dc:title>
  <dc:creator>Administrator</dc:creator>
  <cp:lastModifiedBy>Administrator</cp:lastModifiedBy>
  <cp:revision>1</cp:revision>
  <dcterms:created xsi:type="dcterms:W3CDTF">2018-04-23T10:36:51Z</dcterms:created>
  <dcterms:modified xsi:type="dcterms:W3CDTF">2018-04-23T10:36:55Z</dcterms:modified>
</cp:coreProperties>
</file>