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Stylo Shoes</c:v>
                </c:pt>
                <c:pt idx="1">
                  <c:v>Borjan Shoes</c:v>
                </c:pt>
                <c:pt idx="2">
                  <c:v>Shoe Planet</c:v>
                </c:pt>
                <c:pt idx="3">
                  <c:v>Servis</c:v>
                </c:pt>
                <c:pt idx="4">
                  <c:v>Xarasoft</c:v>
                </c:pt>
                <c:pt idx="5">
                  <c:v>Hush Puppies (Pakistan)</c:v>
                </c:pt>
                <c:pt idx="6">
                  <c:v>Bata</c:v>
                </c:pt>
                <c:pt idx="7">
                  <c:v>urbansole</c:v>
                </c:pt>
                <c:pt idx="8">
                  <c:v>Starlet Shoes</c:v>
                </c:pt>
                <c:pt idx="9">
                  <c:v>EBH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CE-48CD-AC3C-D8F857CF10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Stylo Shoes</c:v>
                </c:pt>
                <c:pt idx="1">
                  <c:v>Borjan Shoes</c:v>
                </c:pt>
                <c:pt idx="2">
                  <c:v>Shoe Planet</c:v>
                </c:pt>
                <c:pt idx="3">
                  <c:v>Servis</c:v>
                </c:pt>
                <c:pt idx="4">
                  <c:v>Xarasoft</c:v>
                </c:pt>
                <c:pt idx="5">
                  <c:v>Hush Puppies (Pakistan)</c:v>
                </c:pt>
                <c:pt idx="6">
                  <c:v>Bata</c:v>
                </c:pt>
                <c:pt idx="7">
                  <c:v>urbansole</c:v>
                </c:pt>
                <c:pt idx="8">
                  <c:v>Starlet Shoes</c:v>
                </c:pt>
                <c:pt idx="9">
                  <c:v>EBH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36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CE-48CD-AC3C-D8F857CF10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Stylo Shoes</c:v>
                </c:pt>
                <c:pt idx="1">
                  <c:v>Borjan Shoes</c:v>
                </c:pt>
                <c:pt idx="2">
                  <c:v>Shoe Planet</c:v>
                </c:pt>
                <c:pt idx="3">
                  <c:v>Servis</c:v>
                </c:pt>
                <c:pt idx="4">
                  <c:v>Xarasoft</c:v>
                </c:pt>
                <c:pt idx="5">
                  <c:v>Hush Puppies (Pakistan)</c:v>
                </c:pt>
                <c:pt idx="6">
                  <c:v>Bata</c:v>
                </c:pt>
                <c:pt idx="7">
                  <c:v>urbansole</c:v>
                </c:pt>
                <c:pt idx="8">
                  <c:v>Starlet Shoes</c:v>
                </c:pt>
                <c:pt idx="9">
                  <c:v>EBH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CE-48CD-AC3C-D8F857CF10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Stylo Shoes</c:v>
                </c:pt>
                <c:pt idx="1">
                  <c:v>Borjan Shoes</c:v>
                </c:pt>
                <c:pt idx="2">
                  <c:v>Shoe Planet</c:v>
                </c:pt>
                <c:pt idx="3">
                  <c:v>Servis</c:v>
                </c:pt>
                <c:pt idx="4">
                  <c:v>Xarasoft</c:v>
                </c:pt>
                <c:pt idx="5">
                  <c:v>Hush Puppies (Pakistan)</c:v>
                </c:pt>
                <c:pt idx="6">
                  <c:v>Bata</c:v>
                </c:pt>
                <c:pt idx="7">
                  <c:v>urbansole</c:v>
                </c:pt>
                <c:pt idx="8">
                  <c:v>Starlet Shoes</c:v>
                </c:pt>
                <c:pt idx="9">
                  <c:v>EBH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31</c:v>
                </c:pt>
                <c:pt idx="1">
                  <c:v>272</c:v>
                </c:pt>
                <c:pt idx="2">
                  <c:v>27</c:v>
                </c:pt>
                <c:pt idx="3">
                  <c:v>24</c:v>
                </c:pt>
                <c:pt idx="4">
                  <c:v>20</c:v>
                </c:pt>
                <c:pt idx="5">
                  <c:v>55</c:v>
                </c:pt>
                <c:pt idx="6">
                  <c:v>65</c:v>
                </c:pt>
                <c:pt idx="7">
                  <c:v>19</c:v>
                </c:pt>
                <c:pt idx="8">
                  <c:v>46</c:v>
                </c:pt>
                <c:pt idx="9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CE-48CD-AC3C-D8F857CF10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Stylo Shoes</c:v>
                </c:pt>
                <c:pt idx="1">
                  <c:v>Borjan Shoes</c:v>
                </c:pt>
                <c:pt idx="2">
                  <c:v>Shoe Planet</c:v>
                </c:pt>
                <c:pt idx="3">
                  <c:v>Servis</c:v>
                </c:pt>
                <c:pt idx="4">
                  <c:v>Xarasoft</c:v>
                </c:pt>
                <c:pt idx="5">
                  <c:v>Hush Puppies (Pakistan)</c:v>
                </c:pt>
                <c:pt idx="6">
                  <c:v>Bata</c:v>
                </c:pt>
                <c:pt idx="7">
                  <c:v>urbansole</c:v>
                </c:pt>
                <c:pt idx="8">
                  <c:v>Starlet Shoes</c:v>
                </c:pt>
                <c:pt idx="9">
                  <c:v>EBH</c:v>
                </c:pt>
              </c:strCache>
            </c:str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26</c:v>
                </c:pt>
                <c:pt idx="1">
                  <c:v>63</c:v>
                </c:pt>
                <c:pt idx="2">
                  <c:v>13</c:v>
                </c:pt>
                <c:pt idx="3">
                  <c:v>12</c:v>
                </c:pt>
                <c:pt idx="4">
                  <c:v>0</c:v>
                </c:pt>
                <c:pt idx="5">
                  <c:v>7</c:v>
                </c:pt>
                <c:pt idx="6">
                  <c:v>23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FCE-48CD-AC3C-D8F857CF109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Stylo Shoes</c:v>
                </c:pt>
                <c:pt idx="1">
                  <c:v>Borjan Shoes</c:v>
                </c:pt>
                <c:pt idx="2">
                  <c:v>Shoe Planet</c:v>
                </c:pt>
                <c:pt idx="3">
                  <c:v>Servis</c:v>
                </c:pt>
                <c:pt idx="4">
                  <c:v>Xarasoft</c:v>
                </c:pt>
                <c:pt idx="5">
                  <c:v>Hush Puppies (Pakistan)</c:v>
                </c:pt>
                <c:pt idx="6">
                  <c:v>Bata</c:v>
                </c:pt>
                <c:pt idx="7">
                  <c:v>urbansole</c:v>
                </c:pt>
                <c:pt idx="8">
                  <c:v>Starlet Shoes</c:v>
                </c:pt>
                <c:pt idx="9">
                  <c:v>EBH</c:v>
                </c:pt>
              </c:strCache>
            </c:str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FCE-48CD-AC3C-D8F857CF1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077592"/>
        <c:axId val="285077264"/>
      </c:barChart>
      <c:catAx>
        <c:axId val="28507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77264"/>
        <c:crosses val="autoZero"/>
        <c:auto val="1"/>
        <c:lblAlgn val="ctr"/>
        <c:lblOffset val="100"/>
        <c:noMultiLvlLbl val="0"/>
      </c:catAx>
      <c:valAx>
        <c:axId val="28507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7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7F15-9231-463E-B044-2F9C9B72D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33E601-3C87-49F7-ADA9-5E7E518497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1693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C2874-7AD9-41CF-9AF9-FF24866C42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92122-1BFB-4757-A277-8D01F03D7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378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All Pages</dc:title>
  <dc:creator>Administrator</dc:creator>
  <cp:lastModifiedBy>Administrator</cp:lastModifiedBy>
  <cp:revision>1</cp:revision>
  <dcterms:created xsi:type="dcterms:W3CDTF">2018-04-23T10:32:31Z</dcterms:created>
  <dcterms:modified xsi:type="dcterms:W3CDTF">2018-04-23T10:32:36Z</dcterms:modified>
</cp:coreProperties>
</file>