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extLst>
            <c:ext xmlns:c16="http://schemas.microsoft.com/office/drawing/2014/chart" uri="{C3380CC4-5D6E-409C-BE32-E72D297353CC}">
              <c16:uniqueId val="{00000000-5D34-4029-872D-A0BD1D21FFD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Sheet1!$A$2:$A$11</c:f>
            </c:multiLvlStrRef>
          </c:cat>
          <c:val>
            <c:numRef>
              <c:f>Sheet1!$C$2:$C$11</c:f>
            </c:numRef>
          </c:val>
          <c:extLst>
            <c:ext xmlns:c16="http://schemas.microsoft.com/office/drawing/2014/chart" uri="{C3380CC4-5D6E-409C-BE32-E72D297353CC}">
              <c16:uniqueId val="{00000001-5D34-4029-872D-A0BD1D21FFD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Sheet1!$A$2:$A$11</c:f>
            </c:multiLvlStrRef>
          </c:cat>
          <c:val>
            <c:numRef>
              <c:f>Sheet1!$D$2:$D$11</c:f>
            </c:numRef>
          </c:val>
          <c:extLst>
            <c:ext xmlns:c16="http://schemas.microsoft.com/office/drawing/2014/chart" uri="{C3380CC4-5D6E-409C-BE32-E72D297353CC}">
              <c16:uniqueId val="{00000002-5D34-4029-872D-A0BD1D21FFD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Sheet1!$A$2:$A$11</c:f>
            </c:multiLvlStrRef>
          </c:cat>
          <c:val>
            <c:numRef>
              <c:f>Sheet1!$E$2:$E$11</c:f>
            </c:numRef>
          </c:val>
          <c:extLst>
            <c:ext xmlns:c16="http://schemas.microsoft.com/office/drawing/2014/chart" uri="{C3380CC4-5D6E-409C-BE32-E72D297353CC}">
              <c16:uniqueId val="{00000003-5D34-4029-872D-A0BD1D21FFD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Sheet1!$A$2:$A$11</c:f>
            </c:multiLvlStrRef>
          </c:cat>
          <c:val>
            <c:numRef>
              <c:f>Sheet1!$F$2:$F$11</c:f>
            </c:numRef>
          </c:val>
          <c:extLst>
            <c:ext xmlns:c16="http://schemas.microsoft.com/office/drawing/2014/chart" uri="{C3380CC4-5D6E-409C-BE32-E72D297353CC}">
              <c16:uniqueId val="{00000004-5D34-4029-872D-A0BD1D21FFD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Sheet1!$A$2:$A$11</c:f>
            </c:multiLvlStrRef>
          </c:cat>
          <c:val>
            <c:numRef>
              <c:f>Sheet1!$G$2:$G$11</c:f>
            </c:numRef>
          </c:val>
          <c:extLst>
            <c:ext xmlns:c16="http://schemas.microsoft.com/office/drawing/2014/chart" uri="{C3380CC4-5D6E-409C-BE32-E72D297353CC}">
              <c16:uniqueId val="{00000005-5D34-4029-872D-A0BD1D21F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999192"/>
        <c:axId val="275997552"/>
      </c:barChart>
      <c:catAx>
        <c:axId val="2759991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97552"/>
        <c:crosses val="autoZero"/>
        <c:auto val="1"/>
        <c:lblAlgn val="ctr"/>
        <c:lblOffset val="100"/>
        <c:noMultiLvlLbl val="0"/>
      </c:catAx>
      <c:valAx>
        <c:axId val="27599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9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20BCE-A773-4BCE-B880-97432149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16BC80-B893-4F1C-81E6-BDAB32F9D2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5542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5DEE9-560B-4481-9D04-A3C95A0332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3D515-7E52-4412-9117-8C7E99176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8120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All Pages</dc:title>
  <dc:creator>Administrator</dc:creator>
  <cp:lastModifiedBy>Administrator</cp:lastModifiedBy>
  <cp:revision>1</cp:revision>
  <dcterms:created xsi:type="dcterms:W3CDTF">2018-04-23T10:32:24Z</dcterms:created>
  <dcterms:modified xsi:type="dcterms:W3CDTF">2018-04-23T10:32:28Z</dcterms:modified>
</cp:coreProperties>
</file>