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1712-479C-AC27-D7209F7AC6C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1712-479C-AC27-D7209F7AC6C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Sheet1!$D$2:$D$59</c:f>
            </c:numRef>
          </c:val>
          <c:smooth val="0"/>
          <c:extLst>
            <c:ext xmlns:c16="http://schemas.microsoft.com/office/drawing/2014/chart" uri="{C3380CC4-5D6E-409C-BE32-E72D297353CC}">
              <c16:uniqueId val="{00000002-1712-479C-AC27-D7209F7AC6C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Sheet1!$E$2:$E$59</c:f>
            </c:numRef>
          </c:val>
          <c:smooth val="0"/>
          <c:extLst>
            <c:ext xmlns:c16="http://schemas.microsoft.com/office/drawing/2014/chart" uri="{C3380CC4-5D6E-409C-BE32-E72D297353CC}">
              <c16:uniqueId val="{00000003-1712-479C-AC27-D7209F7AC6C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Sheet1!$F$2:$F$59</c:f>
            </c:numRef>
          </c:val>
          <c:smooth val="0"/>
          <c:extLst>
            <c:ext xmlns:c16="http://schemas.microsoft.com/office/drawing/2014/chart" uri="{C3380CC4-5D6E-409C-BE32-E72D297353CC}">
              <c16:uniqueId val="{00000004-1712-479C-AC27-D7209F7AC6C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Sheet1!$G$2:$G$59</c:f>
            </c:numRef>
          </c:val>
          <c:smooth val="0"/>
          <c:extLst>
            <c:ext xmlns:c16="http://schemas.microsoft.com/office/drawing/2014/chart" uri="{C3380CC4-5D6E-409C-BE32-E72D297353CC}">
              <c16:uniqueId val="{00000005-1712-479C-AC27-D7209F7AC6C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Sheet1!$H$2:$H$59</c:f>
            </c:numRef>
          </c:val>
          <c:smooth val="0"/>
          <c:extLst>
            <c:ext xmlns:c16="http://schemas.microsoft.com/office/drawing/2014/chart" uri="{C3380CC4-5D6E-409C-BE32-E72D297353CC}">
              <c16:uniqueId val="{00000006-1712-479C-AC27-D7209F7AC6C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Sheet1!$I$2:$I$59</c:f>
            </c:numRef>
          </c:val>
          <c:smooth val="0"/>
          <c:extLst>
            <c:ext xmlns:c16="http://schemas.microsoft.com/office/drawing/2014/chart" uri="{C3380CC4-5D6E-409C-BE32-E72D297353CC}">
              <c16:uniqueId val="{00000007-1712-479C-AC27-D7209F7AC6C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Sheet1!$J$2:$J$59</c:f>
            </c:numRef>
          </c:val>
          <c:smooth val="0"/>
          <c:extLst>
            <c:ext xmlns:c16="http://schemas.microsoft.com/office/drawing/2014/chart" uri="{C3380CC4-5D6E-409C-BE32-E72D297353CC}">
              <c16:uniqueId val="{00000008-1712-479C-AC27-D7209F7AC6C4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Sheet1!$K$2:$K$59</c:f>
            </c:numRef>
          </c:val>
          <c:smooth val="0"/>
          <c:extLst>
            <c:ext xmlns:c16="http://schemas.microsoft.com/office/drawing/2014/chart" uri="{C3380CC4-5D6E-409C-BE32-E72D297353CC}">
              <c16:uniqueId val="{00000009-1712-479C-AC27-D7209F7AC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33672"/>
        <c:axId val="329433016"/>
      </c:lineChart>
      <c:catAx>
        <c:axId val="329433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33016"/>
        <c:crosses val="autoZero"/>
        <c:auto val="1"/>
        <c:lblAlgn val="ctr"/>
        <c:lblOffset val="100"/>
        <c:noMultiLvlLbl val="0"/>
      </c:catAx>
      <c:valAx>
        <c:axId val="32943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3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7DEC-0A1B-4FE2-9BF7-0F638A6CD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29275E-C320-420D-AD19-3293B8E9E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431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B2B0E-EFE6-491A-B26F-1C3C7C9F1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D8994-BFC6-4AA3-82B5-188BE63A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17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2018-04-23T10:27:15Z</dcterms:created>
  <dcterms:modified xsi:type="dcterms:W3CDTF">2018-04-23T10:27:23Z</dcterms:modified>
</cp:coreProperties>
</file>