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Stylo Shoes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Sheet1!$A$2:$A$59</c:f>
              <c:numCache>
                <c:formatCode>m/d/yyyy</c:formatCode>
                <c:ptCount val="58"/>
                <c:pt idx="0">
                  <c:v>43156</c:v>
                </c:pt>
                <c:pt idx="1">
                  <c:v>43157</c:v>
                </c:pt>
                <c:pt idx="2">
                  <c:v>43158</c:v>
                </c:pt>
                <c:pt idx="3">
                  <c:v>43159</c:v>
                </c:pt>
                <c:pt idx="4">
                  <c:v>43160</c:v>
                </c:pt>
                <c:pt idx="5">
                  <c:v>43161</c:v>
                </c:pt>
                <c:pt idx="6">
                  <c:v>43162</c:v>
                </c:pt>
                <c:pt idx="7">
                  <c:v>43163</c:v>
                </c:pt>
                <c:pt idx="8">
                  <c:v>43164</c:v>
                </c:pt>
                <c:pt idx="9">
                  <c:v>43165</c:v>
                </c:pt>
                <c:pt idx="10">
                  <c:v>43166</c:v>
                </c:pt>
                <c:pt idx="11">
                  <c:v>43167</c:v>
                </c:pt>
                <c:pt idx="12">
                  <c:v>43168</c:v>
                </c:pt>
                <c:pt idx="13">
                  <c:v>43169</c:v>
                </c:pt>
                <c:pt idx="14">
                  <c:v>43170</c:v>
                </c:pt>
                <c:pt idx="15">
                  <c:v>43171</c:v>
                </c:pt>
                <c:pt idx="16">
                  <c:v>43172</c:v>
                </c:pt>
                <c:pt idx="17">
                  <c:v>43173</c:v>
                </c:pt>
                <c:pt idx="18">
                  <c:v>43174</c:v>
                </c:pt>
                <c:pt idx="19">
                  <c:v>43175</c:v>
                </c:pt>
                <c:pt idx="20">
                  <c:v>43176</c:v>
                </c:pt>
                <c:pt idx="21">
                  <c:v>43177</c:v>
                </c:pt>
                <c:pt idx="22">
                  <c:v>43178</c:v>
                </c:pt>
                <c:pt idx="23">
                  <c:v>43179</c:v>
                </c:pt>
                <c:pt idx="24">
                  <c:v>43180</c:v>
                </c:pt>
                <c:pt idx="25">
                  <c:v>43181</c:v>
                </c:pt>
                <c:pt idx="26">
                  <c:v>43182</c:v>
                </c:pt>
                <c:pt idx="27">
                  <c:v>43183</c:v>
                </c:pt>
                <c:pt idx="28">
                  <c:v>43184</c:v>
                </c:pt>
                <c:pt idx="29">
                  <c:v>43185</c:v>
                </c:pt>
                <c:pt idx="30">
                  <c:v>43186</c:v>
                </c:pt>
                <c:pt idx="31">
                  <c:v>43187</c:v>
                </c:pt>
                <c:pt idx="32">
                  <c:v>43188</c:v>
                </c:pt>
                <c:pt idx="33">
                  <c:v>43189</c:v>
                </c:pt>
                <c:pt idx="34">
                  <c:v>43190</c:v>
                </c:pt>
                <c:pt idx="35">
                  <c:v>43191</c:v>
                </c:pt>
                <c:pt idx="36">
                  <c:v>43192</c:v>
                </c:pt>
                <c:pt idx="37">
                  <c:v>43193</c:v>
                </c:pt>
                <c:pt idx="38">
                  <c:v>43194</c:v>
                </c:pt>
                <c:pt idx="39">
                  <c:v>43195</c:v>
                </c:pt>
                <c:pt idx="40">
                  <c:v>43196</c:v>
                </c:pt>
                <c:pt idx="41">
                  <c:v>43197</c:v>
                </c:pt>
                <c:pt idx="42">
                  <c:v>43198</c:v>
                </c:pt>
                <c:pt idx="43">
                  <c:v>43199</c:v>
                </c:pt>
                <c:pt idx="44">
                  <c:v>43200</c:v>
                </c:pt>
                <c:pt idx="45">
                  <c:v>43201</c:v>
                </c:pt>
                <c:pt idx="46">
                  <c:v>43202</c:v>
                </c:pt>
                <c:pt idx="47">
                  <c:v>43203</c:v>
                </c:pt>
                <c:pt idx="48">
                  <c:v>43204</c:v>
                </c:pt>
                <c:pt idx="49">
                  <c:v>43205</c:v>
                </c:pt>
                <c:pt idx="50">
                  <c:v>43206</c:v>
                </c:pt>
                <c:pt idx="51">
                  <c:v>43207</c:v>
                </c:pt>
                <c:pt idx="52">
                  <c:v>43208</c:v>
                </c:pt>
                <c:pt idx="53">
                  <c:v>43209</c:v>
                </c:pt>
                <c:pt idx="54">
                  <c:v>43210</c:v>
                </c:pt>
                <c:pt idx="55">
                  <c:v>43211</c:v>
                </c:pt>
                <c:pt idx="56">
                  <c:v>43212</c:v>
                </c:pt>
                <c:pt idx="57">
                  <c:v>43213</c:v>
                </c:pt>
              </c:numCache>
            </c:numRef>
          </c:cat>
          <c:val>
            <c:numRef>
              <c:f>Sheet1!$B$2:$B$59</c:f>
              <c:numCache>
                <c:formatCode>General</c:formatCode>
                <c:ptCount val="58"/>
                <c:pt idx="0">
                  <c:v>2155545</c:v>
                </c:pt>
                <c:pt idx="1">
                  <c:v>2155640</c:v>
                </c:pt>
                <c:pt idx="2">
                  <c:v>2155635</c:v>
                </c:pt>
                <c:pt idx="3">
                  <c:v>2155721</c:v>
                </c:pt>
                <c:pt idx="4">
                  <c:v>2155786</c:v>
                </c:pt>
                <c:pt idx="5">
                  <c:v>2155907</c:v>
                </c:pt>
                <c:pt idx="6">
                  <c:v>2156045</c:v>
                </c:pt>
                <c:pt idx="7">
                  <c:v>2156282</c:v>
                </c:pt>
                <c:pt idx="8">
                  <c:v>2156456</c:v>
                </c:pt>
                <c:pt idx="9">
                  <c:v>2156565</c:v>
                </c:pt>
                <c:pt idx="10">
                  <c:v>2156665</c:v>
                </c:pt>
                <c:pt idx="11">
                  <c:v>2156799</c:v>
                </c:pt>
                <c:pt idx="12">
                  <c:v>2156898</c:v>
                </c:pt>
                <c:pt idx="13">
                  <c:v>2157091</c:v>
                </c:pt>
                <c:pt idx="14">
                  <c:v>2157460</c:v>
                </c:pt>
                <c:pt idx="15">
                  <c:v>2157658</c:v>
                </c:pt>
                <c:pt idx="16">
                  <c:v>2157847</c:v>
                </c:pt>
                <c:pt idx="17">
                  <c:v>2158001</c:v>
                </c:pt>
                <c:pt idx="18">
                  <c:v>2158236</c:v>
                </c:pt>
                <c:pt idx="19">
                  <c:v>2158542</c:v>
                </c:pt>
                <c:pt idx="20">
                  <c:v>2158939</c:v>
                </c:pt>
                <c:pt idx="21">
                  <c:v>2159409</c:v>
                </c:pt>
                <c:pt idx="22">
                  <c:v>2159466</c:v>
                </c:pt>
                <c:pt idx="23">
                  <c:v>2159610</c:v>
                </c:pt>
                <c:pt idx="24">
                  <c:v>2159802</c:v>
                </c:pt>
                <c:pt idx="25">
                  <c:v>2160085</c:v>
                </c:pt>
                <c:pt idx="26">
                  <c:v>2160685</c:v>
                </c:pt>
                <c:pt idx="27">
                  <c:v>2161018</c:v>
                </c:pt>
                <c:pt idx="28">
                  <c:v>2161232</c:v>
                </c:pt>
                <c:pt idx="29">
                  <c:v>2161301</c:v>
                </c:pt>
                <c:pt idx="30">
                  <c:v>2161612</c:v>
                </c:pt>
                <c:pt idx="31">
                  <c:v>2161969</c:v>
                </c:pt>
                <c:pt idx="32">
                  <c:v>2162883</c:v>
                </c:pt>
                <c:pt idx="33">
                  <c:v>2163714</c:v>
                </c:pt>
                <c:pt idx="34">
                  <c:v>2164939</c:v>
                </c:pt>
                <c:pt idx="35">
                  <c:v>2166080</c:v>
                </c:pt>
                <c:pt idx="36">
                  <c:v>2167028</c:v>
                </c:pt>
                <c:pt idx="37">
                  <c:v>2167800</c:v>
                </c:pt>
                <c:pt idx="38">
                  <c:v>2168572</c:v>
                </c:pt>
                <c:pt idx="39">
                  <c:v>2169287</c:v>
                </c:pt>
                <c:pt idx="40">
                  <c:v>2170001</c:v>
                </c:pt>
                <c:pt idx="41">
                  <c:v>2170848</c:v>
                </c:pt>
                <c:pt idx="42">
                  <c:v>2171651</c:v>
                </c:pt>
                <c:pt idx="43">
                  <c:v>2172302</c:v>
                </c:pt>
                <c:pt idx="44">
                  <c:v>2172911</c:v>
                </c:pt>
                <c:pt idx="45">
                  <c:v>2173480</c:v>
                </c:pt>
                <c:pt idx="46">
                  <c:v>2174237</c:v>
                </c:pt>
                <c:pt idx="47">
                  <c:v>2175023</c:v>
                </c:pt>
                <c:pt idx="48">
                  <c:v>2175614</c:v>
                </c:pt>
                <c:pt idx="49">
                  <c:v>2175978</c:v>
                </c:pt>
                <c:pt idx="50">
                  <c:v>2176006</c:v>
                </c:pt>
                <c:pt idx="51">
                  <c:v>2176059</c:v>
                </c:pt>
                <c:pt idx="52">
                  <c:v>2176071</c:v>
                </c:pt>
                <c:pt idx="53">
                  <c:v>2176184</c:v>
                </c:pt>
                <c:pt idx="54">
                  <c:v>2176288</c:v>
                </c:pt>
                <c:pt idx="55">
                  <c:v>2176471</c:v>
                </c:pt>
                <c:pt idx="56">
                  <c:v>2176603</c:v>
                </c:pt>
                <c:pt idx="57">
                  <c:v>2176625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58-407E-A44C-D546F37EE09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Borjan Shoes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Sheet1!$A$2:$A$59</c:f>
              <c:numCache>
                <c:formatCode>m/d/yyyy</c:formatCode>
                <c:ptCount val="58"/>
                <c:pt idx="0">
                  <c:v>43156</c:v>
                </c:pt>
                <c:pt idx="1">
                  <c:v>43157</c:v>
                </c:pt>
                <c:pt idx="2">
                  <c:v>43158</c:v>
                </c:pt>
                <c:pt idx="3">
                  <c:v>43159</c:v>
                </c:pt>
                <c:pt idx="4">
                  <c:v>43160</c:v>
                </c:pt>
                <c:pt idx="5">
                  <c:v>43161</c:v>
                </c:pt>
                <c:pt idx="6">
                  <c:v>43162</c:v>
                </c:pt>
                <c:pt idx="7">
                  <c:v>43163</c:v>
                </c:pt>
                <c:pt idx="8">
                  <c:v>43164</c:v>
                </c:pt>
                <c:pt idx="9">
                  <c:v>43165</c:v>
                </c:pt>
                <c:pt idx="10">
                  <c:v>43166</c:v>
                </c:pt>
                <c:pt idx="11">
                  <c:v>43167</c:v>
                </c:pt>
                <c:pt idx="12">
                  <c:v>43168</c:v>
                </c:pt>
                <c:pt idx="13">
                  <c:v>43169</c:v>
                </c:pt>
                <c:pt idx="14">
                  <c:v>43170</c:v>
                </c:pt>
                <c:pt idx="15">
                  <c:v>43171</c:v>
                </c:pt>
                <c:pt idx="16">
                  <c:v>43172</c:v>
                </c:pt>
                <c:pt idx="17">
                  <c:v>43173</c:v>
                </c:pt>
                <c:pt idx="18">
                  <c:v>43174</c:v>
                </c:pt>
                <c:pt idx="19">
                  <c:v>43175</c:v>
                </c:pt>
                <c:pt idx="20">
                  <c:v>43176</c:v>
                </c:pt>
                <c:pt idx="21">
                  <c:v>43177</c:v>
                </c:pt>
                <c:pt idx="22">
                  <c:v>43178</c:v>
                </c:pt>
                <c:pt idx="23">
                  <c:v>43179</c:v>
                </c:pt>
                <c:pt idx="24">
                  <c:v>43180</c:v>
                </c:pt>
                <c:pt idx="25">
                  <c:v>43181</c:v>
                </c:pt>
                <c:pt idx="26">
                  <c:v>43182</c:v>
                </c:pt>
                <c:pt idx="27">
                  <c:v>43183</c:v>
                </c:pt>
                <c:pt idx="28">
                  <c:v>43184</c:v>
                </c:pt>
                <c:pt idx="29">
                  <c:v>43185</c:v>
                </c:pt>
                <c:pt idx="30">
                  <c:v>43186</c:v>
                </c:pt>
                <c:pt idx="31">
                  <c:v>43187</c:v>
                </c:pt>
                <c:pt idx="32">
                  <c:v>43188</c:v>
                </c:pt>
                <c:pt idx="33">
                  <c:v>43189</c:v>
                </c:pt>
                <c:pt idx="34">
                  <c:v>43190</c:v>
                </c:pt>
                <c:pt idx="35">
                  <c:v>43191</c:v>
                </c:pt>
                <c:pt idx="36">
                  <c:v>43192</c:v>
                </c:pt>
                <c:pt idx="37">
                  <c:v>43193</c:v>
                </c:pt>
                <c:pt idx="38">
                  <c:v>43194</c:v>
                </c:pt>
                <c:pt idx="39">
                  <c:v>43195</c:v>
                </c:pt>
                <c:pt idx="40">
                  <c:v>43196</c:v>
                </c:pt>
                <c:pt idx="41">
                  <c:v>43197</c:v>
                </c:pt>
                <c:pt idx="42">
                  <c:v>43198</c:v>
                </c:pt>
                <c:pt idx="43">
                  <c:v>43199</c:v>
                </c:pt>
                <c:pt idx="44">
                  <c:v>43200</c:v>
                </c:pt>
                <c:pt idx="45">
                  <c:v>43201</c:v>
                </c:pt>
                <c:pt idx="46">
                  <c:v>43202</c:v>
                </c:pt>
                <c:pt idx="47">
                  <c:v>43203</c:v>
                </c:pt>
                <c:pt idx="48">
                  <c:v>43204</c:v>
                </c:pt>
                <c:pt idx="49">
                  <c:v>43205</c:v>
                </c:pt>
                <c:pt idx="50">
                  <c:v>43206</c:v>
                </c:pt>
                <c:pt idx="51">
                  <c:v>43207</c:v>
                </c:pt>
                <c:pt idx="52">
                  <c:v>43208</c:v>
                </c:pt>
                <c:pt idx="53">
                  <c:v>43209</c:v>
                </c:pt>
                <c:pt idx="54">
                  <c:v>43210</c:v>
                </c:pt>
                <c:pt idx="55">
                  <c:v>43211</c:v>
                </c:pt>
                <c:pt idx="56">
                  <c:v>43212</c:v>
                </c:pt>
                <c:pt idx="57">
                  <c:v>43213</c:v>
                </c:pt>
              </c:numCache>
            </c:numRef>
          </c:cat>
          <c:val>
            <c:numRef>
              <c:f>Sheet1!$C$2:$C$59</c:f>
              <c:numCache>
                <c:formatCode>General</c:formatCode>
                <c:ptCount val="58"/>
                <c:pt idx="0">
                  <c:v>1016703</c:v>
                </c:pt>
                <c:pt idx="1">
                  <c:v>1016867</c:v>
                </c:pt>
                <c:pt idx="2">
                  <c:v>1016980</c:v>
                </c:pt>
                <c:pt idx="3">
                  <c:v>1017155</c:v>
                </c:pt>
                <c:pt idx="4">
                  <c:v>1017342</c:v>
                </c:pt>
                <c:pt idx="5">
                  <c:v>1017689</c:v>
                </c:pt>
                <c:pt idx="6">
                  <c:v>1018164</c:v>
                </c:pt>
                <c:pt idx="7">
                  <c:v>1018353</c:v>
                </c:pt>
                <c:pt idx="8">
                  <c:v>1018873</c:v>
                </c:pt>
                <c:pt idx="9">
                  <c:v>1019427</c:v>
                </c:pt>
                <c:pt idx="10">
                  <c:v>1019577</c:v>
                </c:pt>
                <c:pt idx="11">
                  <c:v>1019783</c:v>
                </c:pt>
                <c:pt idx="12">
                  <c:v>1020002</c:v>
                </c:pt>
                <c:pt idx="13">
                  <c:v>1020099</c:v>
                </c:pt>
                <c:pt idx="14">
                  <c:v>1020184</c:v>
                </c:pt>
                <c:pt idx="15">
                  <c:v>1020225</c:v>
                </c:pt>
                <c:pt idx="16">
                  <c:v>1020256</c:v>
                </c:pt>
                <c:pt idx="17">
                  <c:v>1020680</c:v>
                </c:pt>
                <c:pt idx="18">
                  <c:v>1021434</c:v>
                </c:pt>
                <c:pt idx="19">
                  <c:v>1022231</c:v>
                </c:pt>
                <c:pt idx="20">
                  <c:v>1023185</c:v>
                </c:pt>
                <c:pt idx="21">
                  <c:v>1024026</c:v>
                </c:pt>
                <c:pt idx="22">
                  <c:v>1024619</c:v>
                </c:pt>
                <c:pt idx="23">
                  <c:v>1025186</c:v>
                </c:pt>
                <c:pt idx="24">
                  <c:v>1025363</c:v>
                </c:pt>
                <c:pt idx="25">
                  <c:v>1025463</c:v>
                </c:pt>
                <c:pt idx="26">
                  <c:v>1025632</c:v>
                </c:pt>
                <c:pt idx="27">
                  <c:v>1025762</c:v>
                </c:pt>
                <c:pt idx="28">
                  <c:v>1027488</c:v>
                </c:pt>
                <c:pt idx="29">
                  <c:v>1029131</c:v>
                </c:pt>
                <c:pt idx="30">
                  <c:v>1029184</c:v>
                </c:pt>
                <c:pt idx="31">
                  <c:v>1029241</c:v>
                </c:pt>
                <c:pt idx="32">
                  <c:v>1029293</c:v>
                </c:pt>
                <c:pt idx="33">
                  <c:v>1029337</c:v>
                </c:pt>
                <c:pt idx="34">
                  <c:v>1030331</c:v>
                </c:pt>
                <c:pt idx="35">
                  <c:v>1030581</c:v>
                </c:pt>
                <c:pt idx="36">
                  <c:v>1030585</c:v>
                </c:pt>
                <c:pt idx="37">
                  <c:v>1030648</c:v>
                </c:pt>
                <c:pt idx="38">
                  <c:v>1030715</c:v>
                </c:pt>
                <c:pt idx="39">
                  <c:v>1031252</c:v>
                </c:pt>
                <c:pt idx="40">
                  <c:v>1031384</c:v>
                </c:pt>
                <c:pt idx="41">
                  <c:v>1031539</c:v>
                </c:pt>
                <c:pt idx="42">
                  <c:v>1031655</c:v>
                </c:pt>
                <c:pt idx="43">
                  <c:v>1031704</c:v>
                </c:pt>
                <c:pt idx="44">
                  <c:v>1031727</c:v>
                </c:pt>
                <c:pt idx="45">
                  <c:v>1031725</c:v>
                </c:pt>
                <c:pt idx="46">
                  <c:v>1032610</c:v>
                </c:pt>
                <c:pt idx="47">
                  <c:v>1033480</c:v>
                </c:pt>
                <c:pt idx="48">
                  <c:v>1034087</c:v>
                </c:pt>
                <c:pt idx="49">
                  <c:v>1034575</c:v>
                </c:pt>
                <c:pt idx="50">
                  <c:v>1035415</c:v>
                </c:pt>
                <c:pt idx="51">
                  <c:v>1035527</c:v>
                </c:pt>
                <c:pt idx="52">
                  <c:v>1035635</c:v>
                </c:pt>
                <c:pt idx="53">
                  <c:v>1035801</c:v>
                </c:pt>
                <c:pt idx="54">
                  <c:v>1036842</c:v>
                </c:pt>
                <c:pt idx="55">
                  <c:v>1039008</c:v>
                </c:pt>
                <c:pt idx="56">
                  <c:v>1039955</c:v>
                </c:pt>
                <c:pt idx="57">
                  <c:v>1039988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E58-407E-A44C-D546F37EE09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Shoe Planet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Sheet1!$A$2:$A$59</c:f>
              <c:numCache>
                <c:formatCode>m/d/yyyy</c:formatCode>
                <c:ptCount val="58"/>
                <c:pt idx="0">
                  <c:v>43156</c:v>
                </c:pt>
                <c:pt idx="1">
                  <c:v>43157</c:v>
                </c:pt>
                <c:pt idx="2">
                  <c:v>43158</c:v>
                </c:pt>
                <c:pt idx="3">
                  <c:v>43159</c:v>
                </c:pt>
                <c:pt idx="4">
                  <c:v>43160</c:v>
                </c:pt>
                <c:pt idx="5">
                  <c:v>43161</c:v>
                </c:pt>
                <c:pt idx="6">
                  <c:v>43162</c:v>
                </c:pt>
                <c:pt idx="7">
                  <c:v>43163</c:v>
                </c:pt>
                <c:pt idx="8">
                  <c:v>43164</c:v>
                </c:pt>
                <c:pt idx="9">
                  <c:v>43165</c:v>
                </c:pt>
                <c:pt idx="10">
                  <c:v>43166</c:v>
                </c:pt>
                <c:pt idx="11">
                  <c:v>43167</c:v>
                </c:pt>
                <c:pt idx="12">
                  <c:v>43168</c:v>
                </c:pt>
                <c:pt idx="13">
                  <c:v>43169</c:v>
                </c:pt>
                <c:pt idx="14">
                  <c:v>43170</c:v>
                </c:pt>
                <c:pt idx="15">
                  <c:v>43171</c:v>
                </c:pt>
                <c:pt idx="16">
                  <c:v>43172</c:v>
                </c:pt>
                <c:pt idx="17">
                  <c:v>43173</c:v>
                </c:pt>
                <c:pt idx="18">
                  <c:v>43174</c:v>
                </c:pt>
                <c:pt idx="19">
                  <c:v>43175</c:v>
                </c:pt>
                <c:pt idx="20">
                  <c:v>43176</c:v>
                </c:pt>
                <c:pt idx="21">
                  <c:v>43177</c:v>
                </c:pt>
                <c:pt idx="22">
                  <c:v>43178</c:v>
                </c:pt>
                <c:pt idx="23">
                  <c:v>43179</c:v>
                </c:pt>
                <c:pt idx="24">
                  <c:v>43180</c:v>
                </c:pt>
                <c:pt idx="25">
                  <c:v>43181</c:v>
                </c:pt>
                <c:pt idx="26">
                  <c:v>43182</c:v>
                </c:pt>
                <c:pt idx="27">
                  <c:v>43183</c:v>
                </c:pt>
                <c:pt idx="28">
                  <c:v>43184</c:v>
                </c:pt>
                <c:pt idx="29">
                  <c:v>43185</c:v>
                </c:pt>
                <c:pt idx="30">
                  <c:v>43186</c:v>
                </c:pt>
                <c:pt idx="31">
                  <c:v>43187</c:v>
                </c:pt>
                <c:pt idx="32">
                  <c:v>43188</c:v>
                </c:pt>
                <c:pt idx="33">
                  <c:v>43189</c:v>
                </c:pt>
                <c:pt idx="34">
                  <c:v>43190</c:v>
                </c:pt>
                <c:pt idx="35">
                  <c:v>43191</c:v>
                </c:pt>
                <c:pt idx="36">
                  <c:v>43192</c:v>
                </c:pt>
                <c:pt idx="37">
                  <c:v>43193</c:v>
                </c:pt>
                <c:pt idx="38">
                  <c:v>43194</c:v>
                </c:pt>
                <c:pt idx="39">
                  <c:v>43195</c:v>
                </c:pt>
                <c:pt idx="40">
                  <c:v>43196</c:v>
                </c:pt>
                <c:pt idx="41">
                  <c:v>43197</c:v>
                </c:pt>
                <c:pt idx="42">
                  <c:v>43198</c:v>
                </c:pt>
                <c:pt idx="43">
                  <c:v>43199</c:v>
                </c:pt>
                <c:pt idx="44">
                  <c:v>43200</c:v>
                </c:pt>
                <c:pt idx="45">
                  <c:v>43201</c:v>
                </c:pt>
                <c:pt idx="46">
                  <c:v>43202</c:v>
                </c:pt>
                <c:pt idx="47">
                  <c:v>43203</c:v>
                </c:pt>
                <c:pt idx="48">
                  <c:v>43204</c:v>
                </c:pt>
                <c:pt idx="49">
                  <c:v>43205</c:v>
                </c:pt>
                <c:pt idx="50">
                  <c:v>43206</c:v>
                </c:pt>
                <c:pt idx="51">
                  <c:v>43207</c:v>
                </c:pt>
                <c:pt idx="52">
                  <c:v>43208</c:v>
                </c:pt>
                <c:pt idx="53">
                  <c:v>43209</c:v>
                </c:pt>
                <c:pt idx="54">
                  <c:v>43210</c:v>
                </c:pt>
                <c:pt idx="55">
                  <c:v>43211</c:v>
                </c:pt>
                <c:pt idx="56">
                  <c:v>43212</c:v>
                </c:pt>
                <c:pt idx="57">
                  <c:v>43213</c:v>
                </c:pt>
              </c:numCache>
            </c:numRef>
          </c:cat>
          <c:val>
            <c:numRef>
              <c:f>Sheet1!$D$2:$D$59</c:f>
              <c:numCache>
                <c:formatCode>General</c:formatCode>
                <c:ptCount val="58"/>
                <c:pt idx="0">
                  <c:v>322654</c:v>
                </c:pt>
                <c:pt idx="1">
                  <c:v>322653</c:v>
                </c:pt>
                <c:pt idx="2">
                  <c:v>322667</c:v>
                </c:pt>
                <c:pt idx="3">
                  <c:v>322689</c:v>
                </c:pt>
                <c:pt idx="4">
                  <c:v>322700</c:v>
                </c:pt>
                <c:pt idx="5">
                  <c:v>322750</c:v>
                </c:pt>
                <c:pt idx="6">
                  <c:v>322839</c:v>
                </c:pt>
                <c:pt idx="7">
                  <c:v>322901</c:v>
                </c:pt>
                <c:pt idx="8">
                  <c:v>322969</c:v>
                </c:pt>
                <c:pt idx="9">
                  <c:v>323016</c:v>
                </c:pt>
                <c:pt idx="10">
                  <c:v>323049</c:v>
                </c:pt>
                <c:pt idx="11">
                  <c:v>323081</c:v>
                </c:pt>
                <c:pt idx="12">
                  <c:v>323119</c:v>
                </c:pt>
                <c:pt idx="13">
                  <c:v>323168</c:v>
                </c:pt>
                <c:pt idx="14">
                  <c:v>323214</c:v>
                </c:pt>
                <c:pt idx="15">
                  <c:v>323311</c:v>
                </c:pt>
                <c:pt idx="16">
                  <c:v>323446</c:v>
                </c:pt>
                <c:pt idx="17">
                  <c:v>323527</c:v>
                </c:pt>
                <c:pt idx="18">
                  <c:v>323607</c:v>
                </c:pt>
                <c:pt idx="19">
                  <c:v>323644</c:v>
                </c:pt>
                <c:pt idx="20">
                  <c:v>323718</c:v>
                </c:pt>
                <c:pt idx="21">
                  <c:v>323790</c:v>
                </c:pt>
                <c:pt idx="22">
                  <c:v>324331</c:v>
                </c:pt>
                <c:pt idx="23">
                  <c:v>324889</c:v>
                </c:pt>
                <c:pt idx="24">
                  <c:v>325648</c:v>
                </c:pt>
                <c:pt idx="25">
                  <c:v>326480</c:v>
                </c:pt>
                <c:pt idx="26">
                  <c:v>328466</c:v>
                </c:pt>
                <c:pt idx="27">
                  <c:v>331323</c:v>
                </c:pt>
                <c:pt idx="28">
                  <c:v>332463</c:v>
                </c:pt>
                <c:pt idx="29">
                  <c:v>332476</c:v>
                </c:pt>
                <c:pt idx="30">
                  <c:v>332479</c:v>
                </c:pt>
                <c:pt idx="31">
                  <c:v>332604</c:v>
                </c:pt>
                <c:pt idx="32">
                  <c:v>332810</c:v>
                </c:pt>
                <c:pt idx="33">
                  <c:v>332994</c:v>
                </c:pt>
                <c:pt idx="34">
                  <c:v>333196</c:v>
                </c:pt>
                <c:pt idx="35">
                  <c:v>333631</c:v>
                </c:pt>
                <c:pt idx="36">
                  <c:v>333954</c:v>
                </c:pt>
                <c:pt idx="37">
                  <c:v>334289</c:v>
                </c:pt>
                <c:pt idx="38">
                  <c:v>334470</c:v>
                </c:pt>
                <c:pt idx="39">
                  <c:v>334926</c:v>
                </c:pt>
                <c:pt idx="40">
                  <c:v>335610</c:v>
                </c:pt>
                <c:pt idx="41">
                  <c:v>336287</c:v>
                </c:pt>
                <c:pt idx="42">
                  <c:v>337083</c:v>
                </c:pt>
                <c:pt idx="43">
                  <c:v>337899</c:v>
                </c:pt>
                <c:pt idx="44">
                  <c:v>338730</c:v>
                </c:pt>
                <c:pt idx="45">
                  <c:v>339412</c:v>
                </c:pt>
                <c:pt idx="46">
                  <c:v>339795</c:v>
                </c:pt>
                <c:pt idx="47">
                  <c:v>340270</c:v>
                </c:pt>
                <c:pt idx="48">
                  <c:v>341665</c:v>
                </c:pt>
                <c:pt idx="49">
                  <c:v>342787</c:v>
                </c:pt>
                <c:pt idx="50">
                  <c:v>343679</c:v>
                </c:pt>
                <c:pt idx="51">
                  <c:v>344545</c:v>
                </c:pt>
                <c:pt idx="52">
                  <c:v>345902</c:v>
                </c:pt>
                <c:pt idx="53">
                  <c:v>347739</c:v>
                </c:pt>
                <c:pt idx="54">
                  <c:v>349180</c:v>
                </c:pt>
                <c:pt idx="55">
                  <c:v>350592</c:v>
                </c:pt>
                <c:pt idx="56">
                  <c:v>352483</c:v>
                </c:pt>
                <c:pt idx="57">
                  <c:v>353082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E58-407E-A44C-D546F37EE09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Servis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Sheet1!$A$2:$A$59</c:f>
              <c:numCache>
                <c:formatCode>m/d/yyyy</c:formatCode>
                <c:ptCount val="58"/>
                <c:pt idx="0">
                  <c:v>43156</c:v>
                </c:pt>
                <c:pt idx="1">
                  <c:v>43157</c:v>
                </c:pt>
                <c:pt idx="2">
                  <c:v>43158</c:v>
                </c:pt>
                <c:pt idx="3">
                  <c:v>43159</c:v>
                </c:pt>
                <c:pt idx="4">
                  <c:v>43160</c:v>
                </c:pt>
                <c:pt idx="5">
                  <c:v>43161</c:v>
                </c:pt>
                <c:pt idx="6">
                  <c:v>43162</c:v>
                </c:pt>
                <c:pt idx="7">
                  <c:v>43163</c:v>
                </c:pt>
                <c:pt idx="8">
                  <c:v>43164</c:v>
                </c:pt>
                <c:pt idx="9">
                  <c:v>43165</c:v>
                </c:pt>
                <c:pt idx="10">
                  <c:v>43166</c:v>
                </c:pt>
                <c:pt idx="11">
                  <c:v>43167</c:v>
                </c:pt>
                <c:pt idx="12">
                  <c:v>43168</c:v>
                </c:pt>
                <c:pt idx="13">
                  <c:v>43169</c:v>
                </c:pt>
                <c:pt idx="14">
                  <c:v>43170</c:v>
                </c:pt>
                <c:pt idx="15">
                  <c:v>43171</c:v>
                </c:pt>
                <c:pt idx="16">
                  <c:v>43172</c:v>
                </c:pt>
                <c:pt idx="17">
                  <c:v>43173</c:v>
                </c:pt>
                <c:pt idx="18">
                  <c:v>43174</c:v>
                </c:pt>
                <c:pt idx="19">
                  <c:v>43175</c:v>
                </c:pt>
                <c:pt idx="20">
                  <c:v>43176</c:v>
                </c:pt>
                <c:pt idx="21">
                  <c:v>43177</c:v>
                </c:pt>
                <c:pt idx="22">
                  <c:v>43178</c:v>
                </c:pt>
                <c:pt idx="23">
                  <c:v>43179</c:v>
                </c:pt>
                <c:pt idx="24">
                  <c:v>43180</c:v>
                </c:pt>
                <c:pt idx="25">
                  <c:v>43181</c:v>
                </c:pt>
                <c:pt idx="26">
                  <c:v>43182</c:v>
                </c:pt>
                <c:pt idx="27">
                  <c:v>43183</c:v>
                </c:pt>
                <c:pt idx="28">
                  <c:v>43184</c:v>
                </c:pt>
                <c:pt idx="29">
                  <c:v>43185</c:v>
                </c:pt>
                <c:pt idx="30">
                  <c:v>43186</c:v>
                </c:pt>
                <c:pt idx="31">
                  <c:v>43187</c:v>
                </c:pt>
                <c:pt idx="32">
                  <c:v>43188</c:v>
                </c:pt>
                <c:pt idx="33">
                  <c:v>43189</c:v>
                </c:pt>
                <c:pt idx="34">
                  <c:v>43190</c:v>
                </c:pt>
                <c:pt idx="35">
                  <c:v>43191</c:v>
                </c:pt>
                <c:pt idx="36">
                  <c:v>43192</c:v>
                </c:pt>
                <c:pt idx="37">
                  <c:v>43193</c:v>
                </c:pt>
                <c:pt idx="38">
                  <c:v>43194</c:v>
                </c:pt>
                <c:pt idx="39">
                  <c:v>43195</c:v>
                </c:pt>
                <c:pt idx="40">
                  <c:v>43196</c:v>
                </c:pt>
                <c:pt idx="41">
                  <c:v>43197</c:v>
                </c:pt>
                <c:pt idx="42">
                  <c:v>43198</c:v>
                </c:pt>
                <c:pt idx="43">
                  <c:v>43199</c:v>
                </c:pt>
                <c:pt idx="44">
                  <c:v>43200</c:v>
                </c:pt>
                <c:pt idx="45">
                  <c:v>43201</c:v>
                </c:pt>
                <c:pt idx="46">
                  <c:v>43202</c:v>
                </c:pt>
                <c:pt idx="47">
                  <c:v>43203</c:v>
                </c:pt>
                <c:pt idx="48">
                  <c:v>43204</c:v>
                </c:pt>
                <c:pt idx="49">
                  <c:v>43205</c:v>
                </c:pt>
                <c:pt idx="50">
                  <c:v>43206</c:v>
                </c:pt>
                <c:pt idx="51">
                  <c:v>43207</c:v>
                </c:pt>
                <c:pt idx="52">
                  <c:v>43208</c:v>
                </c:pt>
                <c:pt idx="53">
                  <c:v>43209</c:v>
                </c:pt>
                <c:pt idx="54">
                  <c:v>43210</c:v>
                </c:pt>
                <c:pt idx="55">
                  <c:v>43211</c:v>
                </c:pt>
                <c:pt idx="56">
                  <c:v>43212</c:v>
                </c:pt>
                <c:pt idx="57">
                  <c:v>43213</c:v>
                </c:pt>
              </c:numCache>
            </c:numRef>
          </c:cat>
          <c:val>
            <c:numRef>
              <c:f>Sheet1!$E$2:$E$59</c:f>
              <c:numCache>
                <c:formatCode>General</c:formatCode>
                <c:ptCount val="58"/>
                <c:pt idx="0">
                  <c:v>1041116</c:v>
                </c:pt>
                <c:pt idx="1">
                  <c:v>1041248</c:v>
                </c:pt>
                <c:pt idx="2">
                  <c:v>1041252</c:v>
                </c:pt>
                <c:pt idx="3">
                  <c:v>1041228</c:v>
                </c:pt>
                <c:pt idx="4">
                  <c:v>1041207</c:v>
                </c:pt>
                <c:pt idx="5">
                  <c:v>1041258</c:v>
                </c:pt>
                <c:pt idx="6">
                  <c:v>1041300</c:v>
                </c:pt>
                <c:pt idx="7">
                  <c:v>1041335</c:v>
                </c:pt>
                <c:pt idx="8">
                  <c:v>1041380</c:v>
                </c:pt>
                <c:pt idx="9">
                  <c:v>1041396</c:v>
                </c:pt>
                <c:pt idx="10">
                  <c:v>1041385</c:v>
                </c:pt>
                <c:pt idx="11">
                  <c:v>1041385</c:v>
                </c:pt>
                <c:pt idx="12">
                  <c:v>1041387</c:v>
                </c:pt>
                <c:pt idx="13">
                  <c:v>1041406</c:v>
                </c:pt>
                <c:pt idx="14">
                  <c:v>1041415</c:v>
                </c:pt>
                <c:pt idx="15">
                  <c:v>1041376</c:v>
                </c:pt>
                <c:pt idx="16">
                  <c:v>1041358</c:v>
                </c:pt>
                <c:pt idx="17">
                  <c:v>1041257</c:v>
                </c:pt>
                <c:pt idx="18">
                  <c:v>1041211</c:v>
                </c:pt>
                <c:pt idx="19">
                  <c:v>1041154</c:v>
                </c:pt>
                <c:pt idx="20">
                  <c:v>1041098</c:v>
                </c:pt>
                <c:pt idx="21">
                  <c:v>1041079</c:v>
                </c:pt>
                <c:pt idx="22">
                  <c:v>1041063</c:v>
                </c:pt>
                <c:pt idx="23">
                  <c:v>1041043</c:v>
                </c:pt>
                <c:pt idx="24">
                  <c:v>1041052</c:v>
                </c:pt>
                <c:pt idx="25">
                  <c:v>1041229</c:v>
                </c:pt>
                <c:pt idx="26">
                  <c:v>1041660</c:v>
                </c:pt>
                <c:pt idx="27">
                  <c:v>1041967</c:v>
                </c:pt>
                <c:pt idx="28">
                  <c:v>1042349</c:v>
                </c:pt>
                <c:pt idx="29">
                  <c:v>1042358</c:v>
                </c:pt>
                <c:pt idx="30">
                  <c:v>1042347</c:v>
                </c:pt>
                <c:pt idx="31">
                  <c:v>1042341</c:v>
                </c:pt>
                <c:pt idx="32">
                  <c:v>1042359</c:v>
                </c:pt>
                <c:pt idx="33">
                  <c:v>1042371</c:v>
                </c:pt>
                <c:pt idx="34">
                  <c:v>1042438</c:v>
                </c:pt>
                <c:pt idx="35">
                  <c:v>1042484</c:v>
                </c:pt>
                <c:pt idx="36">
                  <c:v>1042495</c:v>
                </c:pt>
                <c:pt idx="37">
                  <c:v>1042478</c:v>
                </c:pt>
                <c:pt idx="38">
                  <c:v>1042437</c:v>
                </c:pt>
                <c:pt idx="39">
                  <c:v>1042406</c:v>
                </c:pt>
                <c:pt idx="40">
                  <c:v>1042402</c:v>
                </c:pt>
                <c:pt idx="41">
                  <c:v>1042426</c:v>
                </c:pt>
                <c:pt idx="42">
                  <c:v>1042424</c:v>
                </c:pt>
                <c:pt idx="43">
                  <c:v>1042405</c:v>
                </c:pt>
                <c:pt idx="44">
                  <c:v>1042372</c:v>
                </c:pt>
                <c:pt idx="45">
                  <c:v>1042329</c:v>
                </c:pt>
                <c:pt idx="46">
                  <c:v>1042329</c:v>
                </c:pt>
                <c:pt idx="47">
                  <c:v>1042314</c:v>
                </c:pt>
                <c:pt idx="48">
                  <c:v>1042330</c:v>
                </c:pt>
                <c:pt idx="49">
                  <c:v>1042316</c:v>
                </c:pt>
                <c:pt idx="50">
                  <c:v>1042299</c:v>
                </c:pt>
                <c:pt idx="51">
                  <c:v>1042289</c:v>
                </c:pt>
                <c:pt idx="52">
                  <c:v>1042401</c:v>
                </c:pt>
                <c:pt idx="53">
                  <c:v>1042595</c:v>
                </c:pt>
                <c:pt idx="54">
                  <c:v>1042811</c:v>
                </c:pt>
                <c:pt idx="55">
                  <c:v>1043028</c:v>
                </c:pt>
                <c:pt idx="56">
                  <c:v>1043292</c:v>
                </c:pt>
                <c:pt idx="57">
                  <c:v>1043391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E58-407E-A44C-D546F37EE09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Xarasoft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Sheet1!$A$2:$A$59</c:f>
              <c:numCache>
                <c:formatCode>m/d/yyyy</c:formatCode>
                <c:ptCount val="58"/>
                <c:pt idx="0">
                  <c:v>43156</c:v>
                </c:pt>
                <c:pt idx="1">
                  <c:v>43157</c:v>
                </c:pt>
                <c:pt idx="2">
                  <c:v>43158</c:v>
                </c:pt>
                <c:pt idx="3">
                  <c:v>43159</c:v>
                </c:pt>
                <c:pt idx="4">
                  <c:v>43160</c:v>
                </c:pt>
                <c:pt idx="5">
                  <c:v>43161</c:v>
                </c:pt>
                <c:pt idx="6">
                  <c:v>43162</c:v>
                </c:pt>
                <c:pt idx="7">
                  <c:v>43163</c:v>
                </c:pt>
                <c:pt idx="8">
                  <c:v>43164</c:v>
                </c:pt>
                <c:pt idx="9">
                  <c:v>43165</c:v>
                </c:pt>
                <c:pt idx="10">
                  <c:v>43166</c:v>
                </c:pt>
                <c:pt idx="11">
                  <c:v>43167</c:v>
                </c:pt>
                <c:pt idx="12">
                  <c:v>43168</c:v>
                </c:pt>
                <c:pt idx="13">
                  <c:v>43169</c:v>
                </c:pt>
                <c:pt idx="14">
                  <c:v>43170</c:v>
                </c:pt>
                <c:pt idx="15">
                  <c:v>43171</c:v>
                </c:pt>
                <c:pt idx="16">
                  <c:v>43172</c:v>
                </c:pt>
                <c:pt idx="17">
                  <c:v>43173</c:v>
                </c:pt>
                <c:pt idx="18">
                  <c:v>43174</c:v>
                </c:pt>
                <c:pt idx="19">
                  <c:v>43175</c:v>
                </c:pt>
                <c:pt idx="20">
                  <c:v>43176</c:v>
                </c:pt>
                <c:pt idx="21">
                  <c:v>43177</c:v>
                </c:pt>
                <c:pt idx="22">
                  <c:v>43178</c:v>
                </c:pt>
                <c:pt idx="23">
                  <c:v>43179</c:v>
                </c:pt>
                <c:pt idx="24">
                  <c:v>43180</c:v>
                </c:pt>
                <c:pt idx="25">
                  <c:v>43181</c:v>
                </c:pt>
                <c:pt idx="26">
                  <c:v>43182</c:v>
                </c:pt>
                <c:pt idx="27">
                  <c:v>43183</c:v>
                </c:pt>
                <c:pt idx="28">
                  <c:v>43184</c:v>
                </c:pt>
                <c:pt idx="29">
                  <c:v>43185</c:v>
                </c:pt>
                <c:pt idx="30">
                  <c:v>43186</c:v>
                </c:pt>
                <c:pt idx="31">
                  <c:v>43187</c:v>
                </c:pt>
                <c:pt idx="32">
                  <c:v>43188</c:v>
                </c:pt>
                <c:pt idx="33">
                  <c:v>43189</c:v>
                </c:pt>
                <c:pt idx="34">
                  <c:v>43190</c:v>
                </c:pt>
                <c:pt idx="35">
                  <c:v>43191</c:v>
                </c:pt>
                <c:pt idx="36">
                  <c:v>43192</c:v>
                </c:pt>
                <c:pt idx="37">
                  <c:v>43193</c:v>
                </c:pt>
                <c:pt idx="38">
                  <c:v>43194</c:v>
                </c:pt>
                <c:pt idx="39">
                  <c:v>43195</c:v>
                </c:pt>
                <c:pt idx="40">
                  <c:v>43196</c:v>
                </c:pt>
                <c:pt idx="41">
                  <c:v>43197</c:v>
                </c:pt>
                <c:pt idx="42">
                  <c:v>43198</c:v>
                </c:pt>
                <c:pt idx="43">
                  <c:v>43199</c:v>
                </c:pt>
                <c:pt idx="44">
                  <c:v>43200</c:v>
                </c:pt>
                <c:pt idx="45">
                  <c:v>43201</c:v>
                </c:pt>
                <c:pt idx="46">
                  <c:v>43202</c:v>
                </c:pt>
                <c:pt idx="47">
                  <c:v>43203</c:v>
                </c:pt>
                <c:pt idx="48">
                  <c:v>43204</c:v>
                </c:pt>
                <c:pt idx="49">
                  <c:v>43205</c:v>
                </c:pt>
                <c:pt idx="50">
                  <c:v>43206</c:v>
                </c:pt>
                <c:pt idx="51">
                  <c:v>43207</c:v>
                </c:pt>
                <c:pt idx="52">
                  <c:v>43208</c:v>
                </c:pt>
                <c:pt idx="53">
                  <c:v>43209</c:v>
                </c:pt>
                <c:pt idx="54">
                  <c:v>43210</c:v>
                </c:pt>
                <c:pt idx="55">
                  <c:v>43211</c:v>
                </c:pt>
                <c:pt idx="56">
                  <c:v>43212</c:v>
                </c:pt>
                <c:pt idx="57">
                  <c:v>43213</c:v>
                </c:pt>
              </c:numCache>
            </c:numRef>
          </c:cat>
          <c:val>
            <c:numRef>
              <c:f>Sheet1!$F$2:$F$59</c:f>
              <c:numCache>
                <c:formatCode>General</c:formatCode>
                <c:ptCount val="58"/>
                <c:pt idx="0">
                  <c:v>47073</c:v>
                </c:pt>
                <c:pt idx="1">
                  <c:v>47072</c:v>
                </c:pt>
                <c:pt idx="2">
                  <c:v>47085</c:v>
                </c:pt>
                <c:pt idx="3">
                  <c:v>47089</c:v>
                </c:pt>
                <c:pt idx="4">
                  <c:v>47088</c:v>
                </c:pt>
                <c:pt idx="5">
                  <c:v>47086</c:v>
                </c:pt>
                <c:pt idx="6">
                  <c:v>47085</c:v>
                </c:pt>
                <c:pt idx="7">
                  <c:v>47082</c:v>
                </c:pt>
                <c:pt idx="8">
                  <c:v>47079</c:v>
                </c:pt>
                <c:pt idx="9">
                  <c:v>47086</c:v>
                </c:pt>
                <c:pt idx="10">
                  <c:v>47083</c:v>
                </c:pt>
                <c:pt idx="11">
                  <c:v>47077</c:v>
                </c:pt>
                <c:pt idx="12">
                  <c:v>47078</c:v>
                </c:pt>
                <c:pt idx="13">
                  <c:v>47077</c:v>
                </c:pt>
                <c:pt idx="14">
                  <c:v>47067</c:v>
                </c:pt>
                <c:pt idx="15">
                  <c:v>47074</c:v>
                </c:pt>
                <c:pt idx="16">
                  <c:v>47074</c:v>
                </c:pt>
                <c:pt idx="17">
                  <c:v>47075</c:v>
                </c:pt>
                <c:pt idx="18">
                  <c:v>47073</c:v>
                </c:pt>
                <c:pt idx="19">
                  <c:v>47060</c:v>
                </c:pt>
                <c:pt idx="20">
                  <c:v>47044</c:v>
                </c:pt>
                <c:pt idx="21">
                  <c:v>47040</c:v>
                </c:pt>
                <c:pt idx="22">
                  <c:v>47036</c:v>
                </c:pt>
                <c:pt idx="23">
                  <c:v>47035</c:v>
                </c:pt>
                <c:pt idx="24">
                  <c:v>47031</c:v>
                </c:pt>
                <c:pt idx="25">
                  <c:v>47028</c:v>
                </c:pt>
                <c:pt idx="26">
                  <c:v>47023</c:v>
                </c:pt>
                <c:pt idx="27">
                  <c:v>47019</c:v>
                </c:pt>
                <c:pt idx="28">
                  <c:v>47017</c:v>
                </c:pt>
                <c:pt idx="29">
                  <c:v>47012</c:v>
                </c:pt>
                <c:pt idx="30">
                  <c:v>47011</c:v>
                </c:pt>
                <c:pt idx="31">
                  <c:v>47188</c:v>
                </c:pt>
                <c:pt idx="32">
                  <c:v>47392</c:v>
                </c:pt>
                <c:pt idx="33">
                  <c:v>47392</c:v>
                </c:pt>
                <c:pt idx="34">
                  <c:v>47390</c:v>
                </c:pt>
                <c:pt idx="35">
                  <c:v>47390</c:v>
                </c:pt>
                <c:pt idx="36">
                  <c:v>47392</c:v>
                </c:pt>
                <c:pt idx="37">
                  <c:v>47400</c:v>
                </c:pt>
                <c:pt idx="38">
                  <c:v>47400</c:v>
                </c:pt>
                <c:pt idx="39">
                  <c:v>47403</c:v>
                </c:pt>
                <c:pt idx="40">
                  <c:v>47398</c:v>
                </c:pt>
                <c:pt idx="41">
                  <c:v>47400</c:v>
                </c:pt>
                <c:pt idx="42">
                  <c:v>47408</c:v>
                </c:pt>
                <c:pt idx="43">
                  <c:v>47412</c:v>
                </c:pt>
                <c:pt idx="44">
                  <c:v>47410</c:v>
                </c:pt>
                <c:pt idx="45">
                  <c:v>47405</c:v>
                </c:pt>
                <c:pt idx="46">
                  <c:v>47401</c:v>
                </c:pt>
                <c:pt idx="47">
                  <c:v>47406</c:v>
                </c:pt>
                <c:pt idx="48">
                  <c:v>47409</c:v>
                </c:pt>
                <c:pt idx="49">
                  <c:v>47597</c:v>
                </c:pt>
                <c:pt idx="50">
                  <c:v>47933</c:v>
                </c:pt>
                <c:pt idx="51">
                  <c:v>48263</c:v>
                </c:pt>
                <c:pt idx="52">
                  <c:v>48550</c:v>
                </c:pt>
                <c:pt idx="53">
                  <c:v>48624</c:v>
                </c:pt>
                <c:pt idx="54">
                  <c:v>48632</c:v>
                </c:pt>
                <c:pt idx="55">
                  <c:v>48637</c:v>
                </c:pt>
                <c:pt idx="56">
                  <c:v>48639</c:v>
                </c:pt>
                <c:pt idx="57">
                  <c:v>48639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E58-407E-A44C-D546F37EE09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Hush Puppies (Pakistan)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Sheet1!$A$2:$A$59</c:f>
              <c:numCache>
                <c:formatCode>m/d/yyyy</c:formatCode>
                <c:ptCount val="58"/>
                <c:pt idx="0">
                  <c:v>43156</c:v>
                </c:pt>
                <c:pt idx="1">
                  <c:v>43157</c:v>
                </c:pt>
                <c:pt idx="2">
                  <c:v>43158</c:v>
                </c:pt>
                <c:pt idx="3">
                  <c:v>43159</c:v>
                </c:pt>
                <c:pt idx="4">
                  <c:v>43160</c:v>
                </c:pt>
                <c:pt idx="5">
                  <c:v>43161</c:v>
                </c:pt>
                <c:pt idx="6">
                  <c:v>43162</c:v>
                </c:pt>
                <c:pt idx="7">
                  <c:v>43163</c:v>
                </c:pt>
                <c:pt idx="8">
                  <c:v>43164</c:v>
                </c:pt>
                <c:pt idx="9">
                  <c:v>43165</c:v>
                </c:pt>
                <c:pt idx="10">
                  <c:v>43166</c:v>
                </c:pt>
                <c:pt idx="11">
                  <c:v>43167</c:v>
                </c:pt>
                <c:pt idx="12">
                  <c:v>43168</c:v>
                </c:pt>
                <c:pt idx="13">
                  <c:v>43169</c:v>
                </c:pt>
                <c:pt idx="14">
                  <c:v>43170</c:v>
                </c:pt>
                <c:pt idx="15">
                  <c:v>43171</c:v>
                </c:pt>
                <c:pt idx="16">
                  <c:v>43172</c:v>
                </c:pt>
                <c:pt idx="17">
                  <c:v>43173</c:v>
                </c:pt>
                <c:pt idx="18">
                  <c:v>43174</c:v>
                </c:pt>
                <c:pt idx="19">
                  <c:v>43175</c:v>
                </c:pt>
                <c:pt idx="20">
                  <c:v>43176</c:v>
                </c:pt>
                <c:pt idx="21">
                  <c:v>43177</c:v>
                </c:pt>
                <c:pt idx="22">
                  <c:v>43178</c:v>
                </c:pt>
                <c:pt idx="23">
                  <c:v>43179</c:v>
                </c:pt>
                <c:pt idx="24">
                  <c:v>43180</c:v>
                </c:pt>
                <c:pt idx="25">
                  <c:v>43181</c:v>
                </c:pt>
                <c:pt idx="26">
                  <c:v>43182</c:v>
                </c:pt>
                <c:pt idx="27">
                  <c:v>43183</c:v>
                </c:pt>
                <c:pt idx="28">
                  <c:v>43184</c:v>
                </c:pt>
                <c:pt idx="29">
                  <c:v>43185</c:v>
                </c:pt>
                <c:pt idx="30">
                  <c:v>43186</c:v>
                </c:pt>
                <c:pt idx="31">
                  <c:v>43187</c:v>
                </c:pt>
                <c:pt idx="32">
                  <c:v>43188</c:v>
                </c:pt>
                <c:pt idx="33">
                  <c:v>43189</c:v>
                </c:pt>
                <c:pt idx="34">
                  <c:v>43190</c:v>
                </c:pt>
                <c:pt idx="35">
                  <c:v>43191</c:v>
                </c:pt>
                <c:pt idx="36">
                  <c:v>43192</c:v>
                </c:pt>
                <c:pt idx="37">
                  <c:v>43193</c:v>
                </c:pt>
                <c:pt idx="38">
                  <c:v>43194</c:v>
                </c:pt>
                <c:pt idx="39">
                  <c:v>43195</c:v>
                </c:pt>
                <c:pt idx="40">
                  <c:v>43196</c:v>
                </c:pt>
                <c:pt idx="41">
                  <c:v>43197</c:v>
                </c:pt>
                <c:pt idx="42">
                  <c:v>43198</c:v>
                </c:pt>
                <c:pt idx="43">
                  <c:v>43199</c:v>
                </c:pt>
                <c:pt idx="44">
                  <c:v>43200</c:v>
                </c:pt>
                <c:pt idx="45">
                  <c:v>43201</c:v>
                </c:pt>
                <c:pt idx="46">
                  <c:v>43202</c:v>
                </c:pt>
                <c:pt idx="47">
                  <c:v>43203</c:v>
                </c:pt>
                <c:pt idx="48">
                  <c:v>43204</c:v>
                </c:pt>
                <c:pt idx="49">
                  <c:v>43205</c:v>
                </c:pt>
                <c:pt idx="50">
                  <c:v>43206</c:v>
                </c:pt>
                <c:pt idx="51">
                  <c:v>43207</c:v>
                </c:pt>
                <c:pt idx="52">
                  <c:v>43208</c:v>
                </c:pt>
                <c:pt idx="53">
                  <c:v>43209</c:v>
                </c:pt>
                <c:pt idx="54">
                  <c:v>43210</c:v>
                </c:pt>
                <c:pt idx="55">
                  <c:v>43211</c:v>
                </c:pt>
                <c:pt idx="56">
                  <c:v>43212</c:v>
                </c:pt>
                <c:pt idx="57">
                  <c:v>43213</c:v>
                </c:pt>
              </c:numCache>
            </c:numRef>
          </c:cat>
          <c:val>
            <c:numRef>
              <c:f>Sheet1!$G$2:$G$59</c:f>
              <c:numCache>
                <c:formatCode>General</c:formatCode>
                <c:ptCount val="58"/>
                <c:pt idx="0">
                  <c:v>655001</c:v>
                </c:pt>
                <c:pt idx="1">
                  <c:v>655062</c:v>
                </c:pt>
                <c:pt idx="2">
                  <c:v>655110</c:v>
                </c:pt>
                <c:pt idx="3">
                  <c:v>655166</c:v>
                </c:pt>
                <c:pt idx="4">
                  <c:v>655187</c:v>
                </c:pt>
                <c:pt idx="5">
                  <c:v>655203</c:v>
                </c:pt>
                <c:pt idx="6">
                  <c:v>655304</c:v>
                </c:pt>
                <c:pt idx="7">
                  <c:v>655540</c:v>
                </c:pt>
                <c:pt idx="8">
                  <c:v>655767</c:v>
                </c:pt>
                <c:pt idx="9">
                  <c:v>655963</c:v>
                </c:pt>
                <c:pt idx="10">
                  <c:v>656165</c:v>
                </c:pt>
                <c:pt idx="11">
                  <c:v>656326</c:v>
                </c:pt>
                <c:pt idx="12">
                  <c:v>656521</c:v>
                </c:pt>
                <c:pt idx="13">
                  <c:v>656721</c:v>
                </c:pt>
                <c:pt idx="14">
                  <c:v>656973</c:v>
                </c:pt>
                <c:pt idx="15">
                  <c:v>657150</c:v>
                </c:pt>
                <c:pt idx="16">
                  <c:v>657251</c:v>
                </c:pt>
                <c:pt idx="17">
                  <c:v>657393</c:v>
                </c:pt>
                <c:pt idx="18">
                  <c:v>657484</c:v>
                </c:pt>
                <c:pt idx="19">
                  <c:v>657633</c:v>
                </c:pt>
                <c:pt idx="20">
                  <c:v>657818</c:v>
                </c:pt>
                <c:pt idx="21">
                  <c:v>657906</c:v>
                </c:pt>
                <c:pt idx="22">
                  <c:v>658047</c:v>
                </c:pt>
                <c:pt idx="23">
                  <c:v>658298</c:v>
                </c:pt>
                <c:pt idx="24">
                  <c:v>658453</c:v>
                </c:pt>
                <c:pt idx="25">
                  <c:v>658561</c:v>
                </c:pt>
                <c:pt idx="26">
                  <c:v>658681</c:v>
                </c:pt>
                <c:pt idx="27">
                  <c:v>658763</c:v>
                </c:pt>
                <c:pt idx="28">
                  <c:v>658822</c:v>
                </c:pt>
                <c:pt idx="29">
                  <c:v>658886</c:v>
                </c:pt>
                <c:pt idx="30">
                  <c:v>659043</c:v>
                </c:pt>
                <c:pt idx="31">
                  <c:v>659145</c:v>
                </c:pt>
                <c:pt idx="32">
                  <c:v>659243</c:v>
                </c:pt>
                <c:pt idx="33">
                  <c:v>659382</c:v>
                </c:pt>
                <c:pt idx="34">
                  <c:v>659402</c:v>
                </c:pt>
                <c:pt idx="35">
                  <c:v>659391</c:v>
                </c:pt>
                <c:pt idx="36">
                  <c:v>659411</c:v>
                </c:pt>
                <c:pt idx="37">
                  <c:v>659506</c:v>
                </c:pt>
                <c:pt idx="38">
                  <c:v>659577</c:v>
                </c:pt>
                <c:pt idx="39">
                  <c:v>659676</c:v>
                </c:pt>
                <c:pt idx="40">
                  <c:v>659714</c:v>
                </c:pt>
                <c:pt idx="41">
                  <c:v>659731</c:v>
                </c:pt>
                <c:pt idx="42">
                  <c:v>659841</c:v>
                </c:pt>
                <c:pt idx="43">
                  <c:v>659959</c:v>
                </c:pt>
                <c:pt idx="44">
                  <c:v>660052</c:v>
                </c:pt>
                <c:pt idx="45">
                  <c:v>660194</c:v>
                </c:pt>
                <c:pt idx="46">
                  <c:v>660273</c:v>
                </c:pt>
                <c:pt idx="47">
                  <c:v>660381</c:v>
                </c:pt>
                <c:pt idx="48">
                  <c:v>660460</c:v>
                </c:pt>
                <c:pt idx="49">
                  <c:v>660572</c:v>
                </c:pt>
                <c:pt idx="50">
                  <c:v>660654</c:v>
                </c:pt>
                <c:pt idx="51">
                  <c:v>660732</c:v>
                </c:pt>
                <c:pt idx="52">
                  <c:v>660809</c:v>
                </c:pt>
                <c:pt idx="53">
                  <c:v>660986</c:v>
                </c:pt>
                <c:pt idx="54">
                  <c:v>661208</c:v>
                </c:pt>
                <c:pt idx="55">
                  <c:v>661324</c:v>
                </c:pt>
                <c:pt idx="56">
                  <c:v>661488</c:v>
                </c:pt>
                <c:pt idx="57">
                  <c:v>661573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E58-407E-A44C-D546F37EE09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Bata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Sheet1!$A$2:$A$59</c:f>
              <c:numCache>
                <c:formatCode>m/d/yyyy</c:formatCode>
                <c:ptCount val="58"/>
                <c:pt idx="0">
                  <c:v>43156</c:v>
                </c:pt>
                <c:pt idx="1">
                  <c:v>43157</c:v>
                </c:pt>
                <c:pt idx="2">
                  <c:v>43158</c:v>
                </c:pt>
                <c:pt idx="3">
                  <c:v>43159</c:v>
                </c:pt>
                <c:pt idx="4">
                  <c:v>43160</c:v>
                </c:pt>
                <c:pt idx="5">
                  <c:v>43161</c:v>
                </c:pt>
                <c:pt idx="6">
                  <c:v>43162</c:v>
                </c:pt>
                <c:pt idx="7">
                  <c:v>43163</c:v>
                </c:pt>
                <c:pt idx="8">
                  <c:v>43164</c:v>
                </c:pt>
                <c:pt idx="9">
                  <c:v>43165</c:v>
                </c:pt>
                <c:pt idx="10">
                  <c:v>43166</c:v>
                </c:pt>
                <c:pt idx="11">
                  <c:v>43167</c:v>
                </c:pt>
                <c:pt idx="12">
                  <c:v>43168</c:v>
                </c:pt>
                <c:pt idx="13">
                  <c:v>43169</c:v>
                </c:pt>
                <c:pt idx="14">
                  <c:v>43170</c:v>
                </c:pt>
                <c:pt idx="15">
                  <c:v>43171</c:v>
                </c:pt>
                <c:pt idx="16">
                  <c:v>43172</c:v>
                </c:pt>
                <c:pt idx="17">
                  <c:v>43173</c:v>
                </c:pt>
                <c:pt idx="18">
                  <c:v>43174</c:v>
                </c:pt>
                <c:pt idx="19">
                  <c:v>43175</c:v>
                </c:pt>
                <c:pt idx="20">
                  <c:v>43176</c:v>
                </c:pt>
                <c:pt idx="21">
                  <c:v>43177</c:v>
                </c:pt>
                <c:pt idx="22">
                  <c:v>43178</c:v>
                </c:pt>
                <c:pt idx="23">
                  <c:v>43179</c:v>
                </c:pt>
                <c:pt idx="24">
                  <c:v>43180</c:v>
                </c:pt>
                <c:pt idx="25">
                  <c:v>43181</c:v>
                </c:pt>
                <c:pt idx="26">
                  <c:v>43182</c:v>
                </c:pt>
                <c:pt idx="27">
                  <c:v>43183</c:v>
                </c:pt>
                <c:pt idx="28">
                  <c:v>43184</c:v>
                </c:pt>
                <c:pt idx="29">
                  <c:v>43185</c:v>
                </c:pt>
                <c:pt idx="30">
                  <c:v>43186</c:v>
                </c:pt>
                <c:pt idx="31">
                  <c:v>43187</c:v>
                </c:pt>
                <c:pt idx="32">
                  <c:v>43188</c:v>
                </c:pt>
                <c:pt idx="33">
                  <c:v>43189</c:v>
                </c:pt>
                <c:pt idx="34">
                  <c:v>43190</c:v>
                </c:pt>
                <c:pt idx="35">
                  <c:v>43191</c:v>
                </c:pt>
                <c:pt idx="36">
                  <c:v>43192</c:v>
                </c:pt>
                <c:pt idx="37">
                  <c:v>43193</c:v>
                </c:pt>
                <c:pt idx="38">
                  <c:v>43194</c:v>
                </c:pt>
                <c:pt idx="39">
                  <c:v>43195</c:v>
                </c:pt>
                <c:pt idx="40">
                  <c:v>43196</c:v>
                </c:pt>
                <c:pt idx="41">
                  <c:v>43197</c:v>
                </c:pt>
                <c:pt idx="42">
                  <c:v>43198</c:v>
                </c:pt>
                <c:pt idx="43">
                  <c:v>43199</c:v>
                </c:pt>
                <c:pt idx="44">
                  <c:v>43200</c:v>
                </c:pt>
                <c:pt idx="45">
                  <c:v>43201</c:v>
                </c:pt>
                <c:pt idx="46">
                  <c:v>43202</c:v>
                </c:pt>
                <c:pt idx="47">
                  <c:v>43203</c:v>
                </c:pt>
                <c:pt idx="48">
                  <c:v>43204</c:v>
                </c:pt>
                <c:pt idx="49">
                  <c:v>43205</c:v>
                </c:pt>
                <c:pt idx="50">
                  <c:v>43206</c:v>
                </c:pt>
                <c:pt idx="51">
                  <c:v>43207</c:v>
                </c:pt>
                <c:pt idx="52">
                  <c:v>43208</c:v>
                </c:pt>
                <c:pt idx="53">
                  <c:v>43209</c:v>
                </c:pt>
                <c:pt idx="54">
                  <c:v>43210</c:v>
                </c:pt>
                <c:pt idx="55">
                  <c:v>43211</c:v>
                </c:pt>
                <c:pt idx="56">
                  <c:v>43212</c:v>
                </c:pt>
                <c:pt idx="57">
                  <c:v>43213</c:v>
                </c:pt>
              </c:numCache>
            </c:numRef>
          </c:cat>
          <c:val>
            <c:numRef>
              <c:f>Sheet1!$H$2:$H$59</c:f>
              <c:numCache>
                <c:formatCode>General</c:formatCode>
                <c:ptCount val="58"/>
                <c:pt idx="0">
                  <c:v>4701294</c:v>
                </c:pt>
                <c:pt idx="1">
                  <c:v>4704822</c:v>
                </c:pt>
                <c:pt idx="2">
                  <c:v>4707833</c:v>
                </c:pt>
                <c:pt idx="3">
                  <c:v>4711412</c:v>
                </c:pt>
                <c:pt idx="4">
                  <c:v>4717117</c:v>
                </c:pt>
                <c:pt idx="5">
                  <c:v>4721575</c:v>
                </c:pt>
                <c:pt idx="6">
                  <c:v>4726185</c:v>
                </c:pt>
                <c:pt idx="7">
                  <c:v>4731188</c:v>
                </c:pt>
                <c:pt idx="8">
                  <c:v>4735664</c:v>
                </c:pt>
                <c:pt idx="9">
                  <c:v>4739246</c:v>
                </c:pt>
                <c:pt idx="10">
                  <c:v>4742325</c:v>
                </c:pt>
                <c:pt idx="11">
                  <c:v>4745034</c:v>
                </c:pt>
                <c:pt idx="12">
                  <c:v>4747868</c:v>
                </c:pt>
                <c:pt idx="13">
                  <c:v>4751793</c:v>
                </c:pt>
                <c:pt idx="14">
                  <c:v>4756082</c:v>
                </c:pt>
                <c:pt idx="15">
                  <c:v>4760339</c:v>
                </c:pt>
                <c:pt idx="16">
                  <c:v>4765637</c:v>
                </c:pt>
                <c:pt idx="17">
                  <c:v>4770474</c:v>
                </c:pt>
                <c:pt idx="18">
                  <c:v>4774991</c:v>
                </c:pt>
                <c:pt idx="19">
                  <c:v>4779326</c:v>
                </c:pt>
                <c:pt idx="20">
                  <c:v>4782647</c:v>
                </c:pt>
                <c:pt idx="21">
                  <c:v>4786821</c:v>
                </c:pt>
                <c:pt idx="22">
                  <c:v>4794022</c:v>
                </c:pt>
                <c:pt idx="23">
                  <c:v>4886592</c:v>
                </c:pt>
                <c:pt idx="24">
                  <c:v>4893218</c:v>
                </c:pt>
                <c:pt idx="25">
                  <c:v>4912193</c:v>
                </c:pt>
                <c:pt idx="26">
                  <c:v>4918248</c:v>
                </c:pt>
                <c:pt idx="27">
                  <c:v>4924229</c:v>
                </c:pt>
                <c:pt idx="28">
                  <c:v>4930803</c:v>
                </c:pt>
                <c:pt idx="29">
                  <c:v>4944225</c:v>
                </c:pt>
                <c:pt idx="30">
                  <c:v>4954089</c:v>
                </c:pt>
                <c:pt idx="31">
                  <c:v>4963274</c:v>
                </c:pt>
                <c:pt idx="32">
                  <c:v>4971759</c:v>
                </c:pt>
                <c:pt idx="33">
                  <c:v>4980060</c:v>
                </c:pt>
                <c:pt idx="34">
                  <c:v>4989142</c:v>
                </c:pt>
                <c:pt idx="35">
                  <c:v>4998547</c:v>
                </c:pt>
                <c:pt idx="36">
                  <c:v>5005477</c:v>
                </c:pt>
                <c:pt idx="37">
                  <c:v>5012187</c:v>
                </c:pt>
                <c:pt idx="38">
                  <c:v>5122141</c:v>
                </c:pt>
                <c:pt idx="39">
                  <c:v>5128414</c:v>
                </c:pt>
                <c:pt idx="40">
                  <c:v>5134504</c:v>
                </c:pt>
                <c:pt idx="41">
                  <c:v>5140437</c:v>
                </c:pt>
                <c:pt idx="42">
                  <c:v>5146450</c:v>
                </c:pt>
                <c:pt idx="43">
                  <c:v>5151527</c:v>
                </c:pt>
                <c:pt idx="44">
                  <c:v>5156865</c:v>
                </c:pt>
                <c:pt idx="45">
                  <c:v>5162885</c:v>
                </c:pt>
                <c:pt idx="46">
                  <c:v>5168322</c:v>
                </c:pt>
                <c:pt idx="47">
                  <c:v>5174367</c:v>
                </c:pt>
                <c:pt idx="48">
                  <c:v>5180600</c:v>
                </c:pt>
                <c:pt idx="49">
                  <c:v>5187308</c:v>
                </c:pt>
                <c:pt idx="50">
                  <c:v>5193717</c:v>
                </c:pt>
                <c:pt idx="51">
                  <c:v>5199483</c:v>
                </c:pt>
                <c:pt idx="52">
                  <c:v>5204463</c:v>
                </c:pt>
                <c:pt idx="53">
                  <c:v>5209462</c:v>
                </c:pt>
                <c:pt idx="54">
                  <c:v>5213865</c:v>
                </c:pt>
                <c:pt idx="55">
                  <c:v>5218370</c:v>
                </c:pt>
                <c:pt idx="56">
                  <c:v>5221410</c:v>
                </c:pt>
                <c:pt idx="57">
                  <c:v>5222745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7E58-407E-A44C-D546F37EE09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urbansole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Sheet1!$A$2:$A$59</c:f>
              <c:numCache>
                <c:formatCode>m/d/yyyy</c:formatCode>
                <c:ptCount val="58"/>
                <c:pt idx="0">
                  <c:v>43156</c:v>
                </c:pt>
                <c:pt idx="1">
                  <c:v>43157</c:v>
                </c:pt>
                <c:pt idx="2">
                  <c:v>43158</c:v>
                </c:pt>
                <c:pt idx="3">
                  <c:v>43159</c:v>
                </c:pt>
                <c:pt idx="4">
                  <c:v>43160</c:v>
                </c:pt>
                <c:pt idx="5">
                  <c:v>43161</c:v>
                </c:pt>
                <c:pt idx="6">
                  <c:v>43162</c:v>
                </c:pt>
                <c:pt idx="7">
                  <c:v>43163</c:v>
                </c:pt>
                <c:pt idx="8">
                  <c:v>43164</c:v>
                </c:pt>
                <c:pt idx="9">
                  <c:v>43165</c:v>
                </c:pt>
                <c:pt idx="10">
                  <c:v>43166</c:v>
                </c:pt>
                <c:pt idx="11">
                  <c:v>43167</c:v>
                </c:pt>
                <c:pt idx="12">
                  <c:v>43168</c:v>
                </c:pt>
                <c:pt idx="13">
                  <c:v>43169</c:v>
                </c:pt>
                <c:pt idx="14">
                  <c:v>43170</c:v>
                </c:pt>
                <c:pt idx="15">
                  <c:v>43171</c:v>
                </c:pt>
                <c:pt idx="16">
                  <c:v>43172</c:v>
                </c:pt>
                <c:pt idx="17">
                  <c:v>43173</c:v>
                </c:pt>
                <c:pt idx="18">
                  <c:v>43174</c:v>
                </c:pt>
                <c:pt idx="19">
                  <c:v>43175</c:v>
                </c:pt>
                <c:pt idx="20">
                  <c:v>43176</c:v>
                </c:pt>
                <c:pt idx="21">
                  <c:v>43177</c:v>
                </c:pt>
                <c:pt idx="22">
                  <c:v>43178</c:v>
                </c:pt>
                <c:pt idx="23">
                  <c:v>43179</c:v>
                </c:pt>
                <c:pt idx="24">
                  <c:v>43180</c:v>
                </c:pt>
                <c:pt idx="25">
                  <c:v>43181</c:v>
                </c:pt>
                <c:pt idx="26">
                  <c:v>43182</c:v>
                </c:pt>
                <c:pt idx="27">
                  <c:v>43183</c:v>
                </c:pt>
                <c:pt idx="28">
                  <c:v>43184</c:v>
                </c:pt>
                <c:pt idx="29">
                  <c:v>43185</c:v>
                </c:pt>
                <c:pt idx="30">
                  <c:v>43186</c:v>
                </c:pt>
                <c:pt idx="31">
                  <c:v>43187</c:v>
                </c:pt>
                <c:pt idx="32">
                  <c:v>43188</c:v>
                </c:pt>
                <c:pt idx="33">
                  <c:v>43189</c:v>
                </c:pt>
                <c:pt idx="34">
                  <c:v>43190</c:v>
                </c:pt>
                <c:pt idx="35">
                  <c:v>43191</c:v>
                </c:pt>
                <c:pt idx="36">
                  <c:v>43192</c:v>
                </c:pt>
                <c:pt idx="37">
                  <c:v>43193</c:v>
                </c:pt>
                <c:pt idx="38">
                  <c:v>43194</c:v>
                </c:pt>
                <c:pt idx="39">
                  <c:v>43195</c:v>
                </c:pt>
                <c:pt idx="40">
                  <c:v>43196</c:v>
                </c:pt>
                <c:pt idx="41">
                  <c:v>43197</c:v>
                </c:pt>
                <c:pt idx="42">
                  <c:v>43198</c:v>
                </c:pt>
                <c:pt idx="43">
                  <c:v>43199</c:v>
                </c:pt>
                <c:pt idx="44">
                  <c:v>43200</c:v>
                </c:pt>
                <c:pt idx="45">
                  <c:v>43201</c:v>
                </c:pt>
                <c:pt idx="46">
                  <c:v>43202</c:v>
                </c:pt>
                <c:pt idx="47">
                  <c:v>43203</c:v>
                </c:pt>
                <c:pt idx="48">
                  <c:v>43204</c:v>
                </c:pt>
                <c:pt idx="49">
                  <c:v>43205</c:v>
                </c:pt>
                <c:pt idx="50">
                  <c:v>43206</c:v>
                </c:pt>
                <c:pt idx="51">
                  <c:v>43207</c:v>
                </c:pt>
                <c:pt idx="52">
                  <c:v>43208</c:v>
                </c:pt>
                <c:pt idx="53">
                  <c:v>43209</c:v>
                </c:pt>
                <c:pt idx="54">
                  <c:v>43210</c:v>
                </c:pt>
                <c:pt idx="55">
                  <c:v>43211</c:v>
                </c:pt>
                <c:pt idx="56">
                  <c:v>43212</c:v>
                </c:pt>
                <c:pt idx="57">
                  <c:v>43213</c:v>
                </c:pt>
              </c:numCache>
            </c:numRef>
          </c:cat>
          <c:val>
            <c:numRef>
              <c:f>Sheet1!$I$2:$I$59</c:f>
              <c:numCache>
                <c:formatCode>General</c:formatCode>
                <c:ptCount val="58"/>
                <c:pt idx="46">
                  <c:v>329951</c:v>
                </c:pt>
                <c:pt idx="47">
                  <c:v>329977</c:v>
                </c:pt>
                <c:pt idx="48">
                  <c:v>330013</c:v>
                </c:pt>
                <c:pt idx="49">
                  <c:v>330048</c:v>
                </c:pt>
                <c:pt idx="50">
                  <c:v>330078</c:v>
                </c:pt>
                <c:pt idx="51">
                  <c:v>330100</c:v>
                </c:pt>
                <c:pt idx="52">
                  <c:v>330096</c:v>
                </c:pt>
                <c:pt idx="53">
                  <c:v>330088</c:v>
                </c:pt>
                <c:pt idx="54">
                  <c:v>330095</c:v>
                </c:pt>
                <c:pt idx="55">
                  <c:v>330096</c:v>
                </c:pt>
                <c:pt idx="56">
                  <c:v>330105</c:v>
                </c:pt>
                <c:pt idx="57">
                  <c:v>330099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7E58-407E-A44C-D546F37EE094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Starlet Shoes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Sheet1!$A$2:$A$59</c:f>
              <c:numCache>
                <c:formatCode>m/d/yyyy</c:formatCode>
                <c:ptCount val="58"/>
                <c:pt idx="0">
                  <c:v>43156</c:v>
                </c:pt>
                <c:pt idx="1">
                  <c:v>43157</c:v>
                </c:pt>
                <c:pt idx="2">
                  <c:v>43158</c:v>
                </c:pt>
                <c:pt idx="3">
                  <c:v>43159</c:v>
                </c:pt>
                <c:pt idx="4">
                  <c:v>43160</c:v>
                </c:pt>
                <c:pt idx="5">
                  <c:v>43161</c:v>
                </c:pt>
                <c:pt idx="6">
                  <c:v>43162</c:v>
                </c:pt>
                <c:pt idx="7">
                  <c:v>43163</c:v>
                </c:pt>
                <c:pt idx="8">
                  <c:v>43164</c:v>
                </c:pt>
                <c:pt idx="9">
                  <c:v>43165</c:v>
                </c:pt>
                <c:pt idx="10">
                  <c:v>43166</c:v>
                </c:pt>
                <c:pt idx="11">
                  <c:v>43167</c:v>
                </c:pt>
                <c:pt idx="12">
                  <c:v>43168</c:v>
                </c:pt>
                <c:pt idx="13">
                  <c:v>43169</c:v>
                </c:pt>
                <c:pt idx="14">
                  <c:v>43170</c:v>
                </c:pt>
                <c:pt idx="15">
                  <c:v>43171</c:v>
                </c:pt>
                <c:pt idx="16">
                  <c:v>43172</c:v>
                </c:pt>
                <c:pt idx="17">
                  <c:v>43173</c:v>
                </c:pt>
                <c:pt idx="18">
                  <c:v>43174</c:v>
                </c:pt>
                <c:pt idx="19">
                  <c:v>43175</c:v>
                </c:pt>
                <c:pt idx="20">
                  <c:v>43176</c:v>
                </c:pt>
                <c:pt idx="21">
                  <c:v>43177</c:v>
                </c:pt>
                <c:pt idx="22">
                  <c:v>43178</c:v>
                </c:pt>
                <c:pt idx="23">
                  <c:v>43179</c:v>
                </c:pt>
                <c:pt idx="24">
                  <c:v>43180</c:v>
                </c:pt>
                <c:pt idx="25">
                  <c:v>43181</c:v>
                </c:pt>
                <c:pt idx="26">
                  <c:v>43182</c:v>
                </c:pt>
                <c:pt idx="27">
                  <c:v>43183</c:v>
                </c:pt>
                <c:pt idx="28">
                  <c:v>43184</c:v>
                </c:pt>
                <c:pt idx="29">
                  <c:v>43185</c:v>
                </c:pt>
                <c:pt idx="30">
                  <c:v>43186</c:v>
                </c:pt>
                <c:pt idx="31">
                  <c:v>43187</c:v>
                </c:pt>
                <c:pt idx="32">
                  <c:v>43188</c:v>
                </c:pt>
                <c:pt idx="33">
                  <c:v>43189</c:v>
                </c:pt>
                <c:pt idx="34">
                  <c:v>43190</c:v>
                </c:pt>
                <c:pt idx="35">
                  <c:v>43191</c:v>
                </c:pt>
                <c:pt idx="36">
                  <c:v>43192</c:v>
                </c:pt>
                <c:pt idx="37">
                  <c:v>43193</c:v>
                </c:pt>
                <c:pt idx="38">
                  <c:v>43194</c:v>
                </c:pt>
                <c:pt idx="39">
                  <c:v>43195</c:v>
                </c:pt>
                <c:pt idx="40">
                  <c:v>43196</c:v>
                </c:pt>
                <c:pt idx="41">
                  <c:v>43197</c:v>
                </c:pt>
                <c:pt idx="42">
                  <c:v>43198</c:v>
                </c:pt>
                <c:pt idx="43">
                  <c:v>43199</c:v>
                </c:pt>
                <c:pt idx="44">
                  <c:v>43200</c:v>
                </c:pt>
                <c:pt idx="45">
                  <c:v>43201</c:v>
                </c:pt>
                <c:pt idx="46">
                  <c:v>43202</c:v>
                </c:pt>
                <c:pt idx="47">
                  <c:v>43203</c:v>
                </c:pt>
                <c:pt idx="48">
                  <c:v>43204</c:v>
                </c:pt>
                <c:pt idx="49">
                  <c:v>43205</c:v>
                </c:pt>
                <c:pt idx="50">
                  <c:v>43206</c:v>
                </c:pt>
                <c:pt idx="51">
                  <c:v>43207</c:v>
                </c:pt>
                <c:pt idx="52">
                  <c:v>43208</c:v>
                </c:pt>
                <c:pt idx="53">
                  <c:v>43209</c:v>
                </c:pt>
                <c:pt idx="54">
                  <c:v>43210</c:v>
                </c:pt>
                <c:pt idx="55">
                  <c:v>43211</c:v>
                </c:pt>
                <c:pt idx="56">
                  <c:v>43212</c:v>
                </c:pt>
                <c:pt idx="57">
                  <c:v>43213</c:v>
                </c:pt>
              </c:numCache>
            </c:numRef>
          </c:cat>
          <c:val>
            <c:numRef>
              <c:f>Sheet1!$J$2:$J$59</c:f>
              <c:numCache>
                <c:formatCode>General</c:formatCode>
                <c:ptCount val="58"/>
                <c:pt idx="46">
                  <c:v>225413</c:v>
                </c:pt>
                <c:pt idx="47">
                  <c:v>225421</c:v>
                </c:pt>
                <c:pt idx="48">
                  <c:v>225433</c:v>
                </c:pt>
                <c:pt idx="49">
                  <c:v>225429</c:v>
                </c:pt>
                <c:pt idx="50">
                  <c:v>225420</c:v>
                </c:pt>
                <c:pt idx="51">
                  <c:v>225417</c:v>
                </c:pt>
                <c:pt idx="52">
                  <c:v>225412</c:v>
                </c:pt>
                <c:pt idx="53">
                  <c:v>225409</c:v>
                </c:pt>
                <c:pt idx="54">
                  <c:v>225408</c:v>
                </c:pt>
                <c:pt idx="55">
                  <c:v>225408</c:v>
                </c:pt>
                <c:pt idx="56">
                  <c:v>225410</c:v>
                </c:pt>
                <c:pt idx="57">
                  <c:v>225413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7E58-407E-A44C-D546F37EE094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EBH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Sheet1!$A$2:$A$59</c:f>
              <c:numCache>
                <c:formatCode>m/d/yyyy</c:formatCode>
                <c:ptCount val="58"/>
                <c:pt idx="0">
                  <c:v>43156</c:v>
                </c:pt>
                <c:pt idx="1">
                  <c:v>43157</c:v>
                </c:pt>
                <c:pt idx="2">
                  <c:v>43158</c:v>
                </c:pt>
                <c:pt idx="3">
                  <c:v>43159</c:v>
                </c:pt>
                <c:pt idx="4">
                  <c:v>43160</c:v>
                </c:pt>
                <c:pt idx="5">
                  <c:v>43161</c:v>
                </c:pt>
                <c:pt idx="6">
                  <c:v>43162</c:v>
                </c:pt>
                <c:pt idx="7">
                  <c:v>43163</c:v>
                </c:pt>
                <c:pt idx="8">
                  <c:v>43164</c:v>
                </c:pt>
                <c:pt idx="9">
                  <c:v>43165</c:v>
                </c:pt>
                <c:pt idx="10">
                  <c:v>43166</c:v>
                </c:pt>
                <c:pt idx="11">
                  <c:v>43167</c:v>
                </c:pt>
                <c:pt idx="12">
                  <c:v>43168</c:v>
                </c:pt>
                <c:pt idx="13">
                  <c:v>43169</c:v>
                </c:pt>
                <c:pt idx="14">
                  <c:v>43170</c:v>
                </c:pt>
                <c:pt idx="15">
                  <c:v>43171</c:v>
                </c:pt>
                <c:pt idx="16">
                  <c:v>43172</c:v>
                </c:pt>
                <c:pt idx="17">
                  <c:v>43173</c:v>
                </c:pt>
                <c:pt idx="18">
                  <c:v>43174</c:v>
                </c:pt>
                <c:pt idx="19">
                  <c:v>43175</c:v>
                </c:pt>
                <c:pt idx="20">
                  <c:v>43176</c:v>
                </c:pt>
                <c:pt idx="21">
                  <c:v>43177</c:v>
                </c:pt>
                <c:pt idx="22">
                  <c:v>43178</c:v>
                </c:pt>
                <c:pt idx="23">
                  <c:v>43179</c:v>
                </c:pt>
                <c:pt idx="24">
                  <c:v>43180</c:v>
                </c:pt>
                <c:pt idx="25">
                  <c:v>43181</c:v>
                </c:pt>
                <c:pt idx="26">
                  <c:v>43182</c:v>
                </c:pt>
                <c:pt idx="27">
                  <c:v>43183</c:v>
                </c:pt>
                <c:pt idx="28">
                  <c:v>43184</c:v>
                </c:pt>
                <c:pt idx="29">
                  <c:v>43185</c:v>
                </c:pt>
                <c:pt idx="30">
                  <c:v>43186</c:v>
                </c:pt>
                <c:pt idx="31">
                  <c:v>43187</c:v>
                </c:pt>
                <c:pt idx="32">
                  <c:v>43188</c:v>
                </c:pt>
                <c:pt idx="33">
                  <c:v>43189</c:v>
                </c:pt>
                <c:pt idx="34">
                  <c:v>43190</c:v>
                </c:pt>
                <c:pt idx="35">
                  <c:v>43191</c:v>
                </c:pt>
                <c:pt idx="36">
                  <c:v>43192</c:v>
                </c:pt>
                <c:pt idx="37">
                  <c:v>43193</c:v>
                </c:pt>
                <c:pt idx="38">
                  <c:v>43194</c:v>
                </c:pt>
                <c:pt idx="39">
                  <c:v>43195</c:v>
                </c:pt>
                <c:pt idx="40">
                  <c:v>43196</c:v>
                </c:pt>
                <c:pt idx="41">
                  <c:v>43197</c:v>
                </c:pt>
                <c:pt idx="42">
                  <c:v>43198</c:v>
                </c:pt>
                <c:pt idx="43">
                  <c:v>43199</c:v>
                </c:pt>
                <c:pt idx="44">
                  <c:v>43200</c:v>
                </c:pt>
                <c:pt idx="45">
                  <c:v>43201</c:v>
                </c:pt>
                <c:pt idx="46">
                  <c:v>43202</c:v>
                </c:pt>
                <c:pt idx="47">
                  <c:v>43203</c:v>
                </c:pt>
                <c:pt idx="48">
                  <c:v>43204</c:v>
                </c:pt>
                <c:pt idx="49">
                  <c:v>43205</c:v>
                </c:pt>
                <c:pt idx="50">
                  <c:v>43206</c:v>
                </c:pt>
                <c:pt idx="51">
                  <c:v>43207</c:v>
                </c:pt>
                <c:pt idx="52">
                  <c:v>43208</c:v>
                </c:pt>
                <c:pt idx="53">
                  <c:v>43209</c:v>
                </c:pt>
                <c:pt idx="54">
                  <c:v>43210</c:v>
                </c:pt>
                <c:pt idx="55">
                  <c:v>43211</c:v>
                </c:pt>
                <c:pt idx="56">
                  <c:v>43212</c:v>
                </c:pt>
                <c:pt idx="57">
                  <c:v>43213</c:v>
                </c:pt>
              </c:numCache>
            </c:numRef>
          </c:cat>
          <c:val>
            <c:numRef>
              <c:f>Sheet1!$K$2:$K$59</c:f>
              <c:numCache>
                <c:formatCode>General</c:formatCode>
                <c:ptCount val="58"/>
                <c:pt idx="51">
                  <c:v>200026</c:v>
                </c:pt>
                <c:pt idx="52">
                  <c:v>200019</c:v>
                </c:pt>
                <c:pt idx="53">
                  <c:v>200010</c:v>
                </c:pt>
                <c:pt idx="54">
                  <c:v>200004</c:v>
                </c:pt>
                <c:pt idx="55">
                  <c:v>200008</c:v>
                </c:pt>
                <c:pt idx="56">
                  <c:v>199999</c:v>
                </c:pt>
                <c:pt idx="57">
                  <c:v>200001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7E58-407E-A44C-D546F37EE0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590712"/>
        <c:axId val="290592352"/>
      </c:lineChart>
      <c:dateAx>
        <c:axId val="290590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592352"/>
        <c:crosses val="autoZero"/>
        <c:auto val="1"/>
        <c:lblOffset val="100"/>
        <c:baseTimeUnit val="days"/>
      </c:dateAx>
      <c:valAx>
        <c:axId val="290592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590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1FEC7-361D-4C1E-8B60-7B5FC4944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313EB2-398E-479E-A80C-7AB2AE5FCA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60512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E0CE03-4C37-444E-9678-265BB35674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02/25/2018 - 04/23/2018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EF1F8C-D7F2-442B-B5EA-895C47A4F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78272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All Pages</dc:title>
  <dc:creator>Administrator</dc:creator>
  <cp:lastModifiedBy>Administrator</cp:lastModifiedBy>
  <cp:revision>1</cp:revision>
  <dcterms:created xsi:type="dcterms:W3CDTF">2018-04-23T10:23:21Z</dcterms:created>
  <dcterms:modified xsi:type="dcterms:W3CDTF">2018-04-23T10:23:26Z</dcterms:modified>
</cp:coreProperties>
</file>