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41.896900000000002</c:v>
                </c:pt>
                <c:pt idx="1">
                  <c:v>29.333300000000001</c:v>
                </c:pt>
                <c:pt idx="2">
                  <c:v>22.5852</c:v>
                </c:pt>
                <c:pt idx="3">
                  <c:v>0</c:v>
                </c:pt>
                <c:pt idx="4">
                  <c:v>36.634799999999998</c:v>
                </c:pt>
                <c:pt idx="5">
                  <c:v>11.7363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2-4280-9821-823A7E6414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19.9359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12.0131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12-4280-9821-823A7E6414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20.0685</c:v>
                </c:pt>
                <c:pt idx="1">
                  <c:v>10.666700000000001</c:v>
                </c:pt>
                <c:pt idx="2">
                  <c:v>0.70420000000000005</c:v>
                </c:pt>
                <c:pt idx="3">
                  <c:v>0</c:v>
                </c:pt>
                <c:pt idx="4">
                  <c:v>6.5419999999999998</c:v>
                </c:pt>
                <c:pt idx="5">
                  <c:v>-0.45450000000000002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12-4280-9821-823A7E6414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0.92290000000000005</c:v>
                </c:pt>
                <c:pt idx="1">
                  <c:v>1.3332999999999999</c:v>
                </c:pt>
                <c:pt idx="2">
                  <c:v>1.29E-2</c:v>
                </c:pt>
                <c:pt idx="3">
                  <c:v>0</c:v>
                </c:pt>
                <c:pt idx="4">
                  <c:v>20.923400000000001</c:v>
                </c:pt>
                <c:pt idx="5">
                  <c:v>29.345700000000001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12-4280-9821-823A7E6414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12.7203</c:v>
                </c:pt>
                <c:pt idx="1">
                  <c:v>24</c:v>
                </c:pt>
                <c:pt idx="2">
                  <c:v>10.0876</c:v>
                </c:pt>
                <c:pt idx="3">
                  <c:v>0</c:v>
                </c:pt>
                <c:pt idx="4">
                  <c:v>65.783600000000007</c:v>
                </c:pt>
                <c:pt idx="5">
                  <c:v>4.9055999999999997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12-4280-9821-823A7E6414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100</c:v>
                </c:pt>
                <c:pt idx="1">
                  <c:v>28</c:v>
                </c:pt>
                <c:pt idx="2">
                  <c:v>13.590199999999999</c:v>
                </c:pt>
                <c:pt idx="3">
                  <c:v>0</c:v>
                </c:pt>
                <c:pt idx="4">
                  <c:v>9.8384999999999998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12-4280-9821-823A7E64149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6.3552999999999997</c:v>
                </c:pt>
                <c:pt idx="1">
                  <c:v>9.3332999999999995</c:v>
                </c:pt>
                <c:pt idx="2">
                  <c:v>0.32329999999999998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12-4280-9821-823A7E64149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4.3402000000000003</c:v>
                </c:pt>
                <c:pt idx="1">
                  <c:v>16</c:v>
                </c:pt>
                <c:pt idx="2">
                  <c:v>0.745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12-4280-9821-823A7E64149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</c:v>
                </c:pt>
                <c:pt idx="1">
                  <c:v>1.3332999999999999</c:v>
                </c:pt>
                <c:pt idx="2">
                  <c:v>4.4999999999999997E-3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12-4280-9821-823A7E641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149992"/>
        <c:axId val="382151304"/>
      </c:radarChart>
      <c:catAx>
        <c:axId val="38214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51304"/>
        <c:crosses val="autoZero"/>
        <c:auto val="1"/>
        <c:lblAlgn val="ctr"/>
        <c:lblOffset val="100"/>
        <c:noMultiLvlLbl val="0"/>
      </c:catAx>
      <c:valAx>
        <c:axId val="38215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4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3B59A-4822-4D9E-97A3-E19090E66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F3313D-3011-4F5A-BE50-20CD118F1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609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3A933-D194-4369-B63B-02E95A660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042EE-E8E4-49DC-BF5F-42DC1D1EE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01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2018-04-17T09:44:37Z</dcterms:created>
  <dcterms:modified xsi:type="dcterms:W3CDTF">2018-04-17T09:44:41Z</dcterms:modified>
</cp:coreProperties>
</file>