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7.5994709882816994E-2</c:v>
                </c:pt>
                <c:pt idx="1">
                  <c:v>8.0720560934700002E-3</c:v>
                </c:pt>
                <c:pt idx="2">
                  <c:v>0.16509261930333</c:v>
                </c:pt>
                <c:pt idx="3">
                  <c:v>1.1375897473537001E-2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4A-44AB-9DC7-39CE78BC04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6.7394709023049004E-2</c:v>
                </c:pt>
                <c:pt idx="2">
                  <c:v>0.26039351063609001</c:v>
                </c:pt>
                <c:pt idx="3">
                  <c:v>1.3111729950657999E-2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4A-44AB-9DC7-39CE78BC04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1.4086448822728999E-2</c:v>
                </c:pt>
                <c:pt idx="3">
                  <c:v>2.3502882994230001E-3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4A-44AB-9DC7-39CE78BC04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Xarasoft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3.5866492257057001E-2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4A-44AB-9DC7-39CE78BC04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0.11842454282792</c:v>
                </c:pt>
                <c:pt idx="3">
                  <c:v>5.9094580117855997E-3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4A-44AB-9DC7-39CE78BC04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Bata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1.8914288318518001E-2</c:v>
                </c:pt>
                <c:pt idx="3">
                  <c:v>2.8450950763285001E-3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4A-44AB-9DC7-39CE78BC04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urbansole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1.5758674089406E-2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44A-44AB-9DC7-39CE78BC04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Starlet Shoes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2.1293315709714999E-2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4A-44AB-9DC7-39CE78BC045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EBH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Sheet1!$J$2:$J$5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4A-44AB-9DC7-39CE78BC0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596984"/>
        <c:axId val="173078016"/>
      </c:barChart>
      <c:catAx>
        <c:axId val="175596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78016"/>
        <c:crosses val="autoZero"/>
        <c:auto val="1"/>
        <c:lblAlgn val="ctr"/>
        <c:lblOffset val="100"/>
        <c:noMultiLvlLbl val="0"/>
      </c:catAx>
      <c:valAx>
        <c:axId val="17307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9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7CDC7-35FE-40FD-B693-CA6F43115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16DA62-DB46-457C-B82C-B6BE306B4D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8948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EC800-5AB1-4EC9-B651-0B5446020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04/02/2018 - 04/16/2018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7768F-7A22-4616-B5B9-232EE855F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581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2018-04-17T09:41:21Z</dcterms:created>
  <dcterms:modified xsi:type="dcterms:W3CDTF">2018-04-17T09:41:25Z</dcterms:modified>
</cp:coreProperties>
</file>