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813-4887-9C0C-7A526C7938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813-4887-9C0C-7A526C7938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D813-4887-9C0C-7A526C7938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D813-4887-9C0C-7A526C7938C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D813-4887-9C0C-7A526C7938C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D813-4887-9C0C-7A526C7938C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D813-4887-9C0C-7A526C7938C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D813-4887-9C0C-7A526C7938C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D813-4887-9C0C-7A526C793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489792"/>
        <c:axId val="244548584"/>
      </c:barChart>
      <c:catAx>
        <c:axId val="24148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48584"/>
        <c:crosses val="autoZero"/>
        <c:auto val="1"/>
        <c:lblAlgn val="ctr"/>
        <c:lblOffset val="100"/>
        <c:noMultiLvlLbl val="0"/>
      </c:catAx>
      <c:valAx>
        <c:axId val="24454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8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DA3A-9ACD-428D-860C-B3A6FDEE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5993D4-7657-4D5F-B0C6-63D0F8E719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280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93BC7-A5B3-44FD-B952-BE6FE0E20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0E474-AF24-4292-AF10-595D5A2E8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67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</dc:title>
  <dc:creator>Administrator</dc:creator>
  <cp:lastModifiedBy>Administrator</cp:lastModifiedBy>
  <cp:revision>1</cp:revision>
  <dcterms:created xsi:type="dcterms:W3CDTF">2018-04-17T08:45:51Z</dcterms:created>
  <dcterms:modified xsi:type="dcterms:W3CDTF">2018-04-17T08:45:55Z</dcterms:modified>
</cp:coreProperties>
</file>