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1A02-4BFD-98FC-CD91FA9669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1A02-4BFD-98FC-CD91FA9669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1A02-4BFD-98FC-CD91FA9669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1A02-4BFD-98FC-CD91FA96695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1A02-4BFD-98FC-CD91FA96695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1A02-4BFD-98FC-CD91FA966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817856"/>
        <c:axId val="284060888"/>
      </c:barChart>
      <c:catAx>
        <c:axId val="24281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60888"/>
        <c:crosses val="autoZero"/>
        <c:auto val="1"/>
        <c:lblAlgn val="ctr"/>
        <c:lblOffset val="100"/>
        <c:noMultiLvlLbl val="0"/>
      </c:catAx>
      <c:valAx>
        <c:axId val="28406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80ED8-7FF3-4F06-9E92-1AF674D9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2D353-9F80-41F4-8C60-747118F1DD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970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A533E-F3A4-41B1-99A4-8A1F109CF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02/20/2018 - 04/16/2018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3719F-FCDF-4478-9B4C-622511875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81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2018-04-17T08:09:40Z</dcterms:created>
  <dcterms:modified xsi:type="dcterms:W3CDTF">2018-04-17T08:09:44Z</dcterms:modified>
</cp:coreProperties>
</file>