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Sheet1!$B$2:$B$57</c:f>
              <c:numCache>
                <c:formatCode>General</c:formatCode>
                <c:ptCount val="56"/>
                <c:pt idx="0">
                  <c:v>2155145</c:v>
                </c:pt>
                <c:pt idx="1">
                  <c:v>2155187</c:v>
                </c:pt>
                <c:pt idx="2">
                  <c:v>2155311</c:v>
                </c:pt>
                <c:pt idx="3">
                  <c:v>2155342</c:v>
                </c:pt>
                <c:pt idx="4">
                  <c:v>2155410</c:v>
                </c:pt>
                <c:pt idx="5">
                  <c:v>2155545</c:v>
                </c:pt>
                <c:pt idx="6">
                  <c:v>2155640</c:v>
                </c:pt>
                <c:pt idx="7">
                  <c:v>2155635</c:v>
                </c:pt>
                <c:pt idx="8">
                  <c:v>2155721</c:v>
                </c:pt>
                <c:pt idx="9">
                  <c:v>2155786</c:v>
                </c:pt>
                <c:pt idx="10">
                  <c:v>2155907</c:v>
                </c:pt>
                <c:pt idx="11">
                  <c:v>2156045</c:v>
                </c:pt>
                <c:pt idx="12">
                  <c:v>2156282</c:v>
                </c:pt>
                <c:pt idx="13">
                  <c:v>2156456</c:v>
                </c:pt>
                <c:pt idx="14">
                  <c:v>2156565</c:v>
                </c:pt>
                <c:pt idx="15">
                  <c:v>2156665</c:v>
                </c:pt>
                <c:pt idx="16">
                  <c:v>2156799</c:v>
                </c:pt>
                <c:pt idx="17">
                  <c:v>2156898</c:v>
                </c:pt>
                <c:pt idx="18">
                  <c:v>2157091</c:v>
                </c:pt>
                <c:pt idx="19">
                  <c:v>2157460</c:v>
                </c:pt>
                <c:pt idx="20">
                  <c:v>2157658</c:v>
                </c:pt>
                <c:pt idx="21">
                  <c:v>2157847</c:v>
                </c:pt>
                <c:pt idx="22">
                  <c:v>2158001</c:v>
                </c:pt>
                <c:pt idx="23">
                  <c:v>2158236</c:v>
                </c:pt>
                <c:pt idx="24">
                  <c:v>2158542</c:v>
                </c:pt>
                <c:pt idx="25">
                  <c:v>2158939</c:v>
                </c:pt>
                <c:pt idx="26">
                  <c:v>2159409</c:v>
                </c:pt>
                <c:pt idx="27">
                  <c:v>2159466</c:v>
                </c:pt>
                <c:pt idx="28">
                  <c:v>2159610</c:v>
                </c:pt>
                <c:pt idx="29">
                  <c:v>2159802</c:v>
                </c:pt>
                <c:pt idx="30">
                  <c:v>2160085</c:v>
                </c:pt>
                <c:pt idx="31">
                  <c:v>2160685</c:v>
                </c:pt>
                <c:pt idx="32">
                  <c:v>2161018</c:v>
                </c:pt>
                <c:pt idx="33">
                  <c:v>2161232</c:v>
                </c:pt>
                <c:pt idx="34">
                  <c:v>2161301</c:v>
                </c:pt>
                <c:pt idx="35">
                  <c:v>2161612</c:v>
                </c:pt>
                <c:pt idx="36">
                  <c:v>2161969</c:v>
                </c:pt>
                <c:pt idx="37">
                  <c:v>2162883</c:v>
                </c:pt>
                <c:pt idx="38">
                  <c:v>2163714</c:v>
                </c:pt>
                <c:pt idx="39">
                  <c:v>2164939</c:v>
                </c:pt>
                <c:pt idx="40">
                  <c:v>2166080</c:v>
                </c:pt>
                <c:pt idx="41">
                  <c:v>2167028</c:v>
                </c:pt>
                <c:pt idx="42">
                  <c:v>2167800</c:v>
                </c:pt>
                <c:pt idx="43">
                  <c:v>2168572</c:v>
                </c:pt>
                <c:pt idx="44">
                  <c:v>2169287</c:v>
                </c:pt>
                <c:pt idx="45">
                  <c:v>2170001</c:v>
                </c:pt>
                <c:pt idx="46">
                  <c:v>2170848</c:v>
                </c:pt>
                <c:pt idx="47">
                  <c:v>2171651</c:v>
                </c:pt>
                <c:pt idx="48">
                  <c:v>2172302</c:v>
                </c:pt>
                <c:pt idx="49">
                  <c:v>2172911</c:v>
                </c:pt>
                <c:pt idx="50">
                  <c:v>2173480</c:v>
                </c:pt>
                <c:pt idx="51">
                  <c:v>2174237</c:v>
                </c:pt>
                <c:pt idx="52">
                  <c:v>2175023</c:v>
                </c:pt>
                <c:pt idx="53">
                  <c:v>2175614</c:v>
                </c:pt>
                <c:pt idx="54">
                  <c:v>2175978</c:v>
                </c:pt>
                <c:pt idx="55">
                  <c:v>2176006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0F-4B6F-9F68-C2707C8536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Sheet1!$C$2:$C$57</c:f>
              <c:numCache>
                <c:formatCode>General</c:formatCode>
                <c:ptCount val="56"/>
                <c:pt idx="0">
                  <c:v>1016010</c:v>
                </c:pt>
                <c:pt idx="1">
                  <c:v>1016136</c:v>
                </c:pt>
                <c:pt idx="2">
                  <c:v>1016245</c:v>
                </c:pt>
                <c:pt idx="3">
                  <c:v>1016373</c:v>
                </c:pt>
                <c:pt idx="4">
                  <c:v>1016539</c:v>
                </c:pt>
                <c:pt idx="5">
                  <c:v>1016703</c:v>
                </c:pt>
                <c:pt idx="6">
                  <c:v>1016867</c:v>
                </c:pt>
                <c:pt idx="7">
                  <c:v>1016980</c:v>
                </c:pt>
                <c:pt idx="8">
                  <c:v>1017155</c:v>
                </c:pt>
                <c:pt idx="9">
                  <c:v>1017342</c:v>
                </c:pt>
                <c:pt idx="10">
                  <c:v>1017689</c:v>
                </c:pt>
                <c:pt idx="11">
                  <c:v>1018164</c:v>
                </c:pt>
                <c:pt idx="12">
                  <c:v>1018353</c:v>
                </c:pt>
                <c:pt idx="13">
                  <c:v>1018873</c:v>
                </c:pt>
                <c:pt idx="14">
                  <c:v>1019427</c:v>
                </c:pt>
                <c:pt idx="15">
                  <c:v>1019577</c:v>
                </c:pt>
                <c:pt idx="16">
                  <c:v>1019783</c:v>
                </c:pt>
                <c:pt idx="17">
                  <c:v>1020002</c:v>
                </c:pt>
                <c:pt idx="18">
                  <c:v>1020099</c:v>
                </c:pt>
                <c:pt idx="19">
                  <c:v>1020184</c:v>
                </c:pt>
                <c:pt idx="20">
                  <c:v>1020225</c:v>
                </c:pt>
                <c:pt idx="21">
                  <c:v>1020256</c:v>
                </c:pt>
                <c:pt idx="22">
                  <c:v>1020680</c:v>
                </c:pt>
                <c:pt idx="23">
                  <c:v>1021434</c:v>
                </c:pt>
                <c:pt idx="24">
                  <c:v>1022231</c:v>
                </c:pt>
                <c:pt idx="25">
                  <c:v>1023185</c:v>
                </c:pt>
                <c:pt idx="26">
                  <c:v>1024026</c:v>
                </c:pt>
                <c:pt idx="27">
                  <c:v>1024619</c:v>
                </c:pt>
                <c:pt idx="28">
                  <c:v>1025186</c:v>
                </c:pt>
                <c:pt idx="29">
                  <c:v>1025363</c:v>
                </c:pt>
                <c:pt idx="30">
                  <c:v>1025463</c:v>
                </c:pt>
                <c:pt idx="31">
                  <c:v>1025632</c:v>
                </c:pt>
                <c:pt idx="32">
                  <c:v>1025762</c:v>
                </c:pt>
                <c:pt idx="33">
                  <c:v>1027488</c:v>
                </c:pt>
                <c:pt idx="34">
                  <c:v>1029131</c:v>
                </c:pt>
                <c:pt idx="35">
                  <c:v>1029184</c:v>
                </c:pt>
                <c:pt idx="36">
                  <c:v>1029241</c:v>
                </c:pt>
                <c:pt idx="37">
                  <c:v>1029293</c:v>
                </c:pt>
                <c:pt idx="38">
                  <c:v>1029337</c:v>
                </c:pt>
                <c:pt idx="39">
                  <c:v>1030331</c:v>
                </c:pt>
                <c:pt idx="40">
                  <c:v>1030581</c:v>
                </c:pt>
                <c:pt idx="41">
                  <c:v>1030585</c:v>
                </c:pt>
                <c:pt idx="42">
                  <c:v>1030648</c:v>
                </c:pt>
                <c:pt idx="43">
                  <c:v>1030715</c:v>
                </c:pt>
                <c:pt idx="44">
                  <c:v>1031252</c:v>
                </c:pt>
                <c:pt idx="45">
                  <c:v>1031384</c:v>
                </c:pt>
                <c:pt idx="46">
                  <c:v>1031539</c:v>
                </c:pt>
                <c:pt idx="47">
                  <c:v>1031655</c:v>
                </c:pt>
                <c:pt idx="48">
                  <c:v>1031704</c:v>
                </c:pt>
                <c:pt idx="49">
                  <c:v>1031727</c:v>
                </c:pt>
                <c:pt idx="50">
                  <c:v>1031725</c:v>
                </c:pt>
                <c:pt idx="51">
                  <c:v>1032610</c:v>
                </c:pt>
                <c:pt idx="52">
                  <c:v>1033480</c:v>
                </c:pt>
                <c:pt idx="53">
                  <c:v>1034087</c:v>
                </c:pt>
                <c:pt idx="54">
                  <c:v>1034575</c:v>
                </c:pt>
                <c:pt idx="55">
                  <c:v>1035415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0F-4B6F-9F68-C2707C8536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Servis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Sheet1!$D$2:$D$57</c:f>
              <c:numCache>
                <c:formatCode>General</c:formatCode>
                <c:ptCount val="56"/>
                <c:pt idx="0">
                  <c:v>1040287</c:v>
                </c:pt>
                <c:pt idx="1">
                  <c:v>1040447</c:v>
                </c:pt>
                <c:pt idx="2">
                  <c:v>1040607</c:v>
                </c:pt>
                <c:pt idx="3">
                  <c:v>1040825</c:v>
                </c:pt>
                <c:pt idx="4">
                  <c:v>1040999</c:v>
                </c:pt>
                <c:pt idx="5">
                  <c:v>1041116</c:v>
                </c:pt>
                <c:pt idx="6">
                  <c:v>1041248</c:v>
                </c:pt>
                <c:pt idx="7">
                  <c:v>1041252</c:v>
                </c:pt>
                <c:pt idx="8">
                  <c:v>1041228</c:v>
                </c:pt>
                <c:pt idx="9">
                  <c:v>1041207</c:v>
                </c:pt>
                <c:pt idx="10">
                  <c:v>1041258</c:v>
                </c:pt>
                <c:pt idx="11">
                  <c:v>1041300</c:v>
                </c:pt>
                <c:pt idx="12">
                  <c:v>1041335</c:v>
                </c:pt>
                <c:pt idx="13">
                  <c:v>1041380</c:v>
                </c:pt>
                <c:pt idx="14">
                  <c:v>1041396</c:v>
                </c:pt>
                <c:pt idx="15">
                  <c:v>1041385</c:v>
                </c:pt>
                <c:pt idx="16">
                  <c:v>1041385</c:v>
                </c:pt>
                <c:pt idx="17">
                  <c:v>1041387</c:v>
                </c:pt>
                <c:pt idx="18">
                  <c:v>1041406</c:v>
                </c:pt>
                <c:pt idx="19">
                  <c:v>1041415</c:v>
                </c:pt>
                <c:pt idx="20">
                  <c:v>1041376</c:v>
                </c:pt>
                <c:pt idx="21">
                  <c:v>1041358</c:v>
                </c:pt>
                <c:pt idx="22">
                  <c:v>1041257</c:v>
                </c:pt>
                <c:pt idx="23">
                  <c:v>1041211</c:v>
                </c:pt>
                <c:pt idx="24">
                  <c:v>1041154</c:v>
                </c:pt>
                <c:pt idx="25">
                  <c:v>1041098</c:v>
                </c:pt>
                <c:pt idx="26">
                  <c:v>1041079</c:v>
                </c:pt>
                <c:pt idx="27">
                  <c:v>1041063</c:v>
                </c:pt>
                <c:pt idx="28">
                  <c:v>1041043</c:v>
                </c:pt>
                <c:pt idx="29">
                  <c:v>1041052</c:v>
                </c:pt>
                <c:pt idx="30">
                  <c:v>1041229</c:v>
                </c:pt>
                <c:pt idx="31">
                  <c:v>1041660</c:v>
                </c:pt>
                <c:pt idx="32">
                  <c:v>1041967</c:v>
                </c:pt>
                <c:pt idx="33">
                  <c:v>1042349</c:v>
                </c:pt>
                <c:pt idx="34">
                  <c:v>1042358</c:v>
                </c:pt>
                <c:pt idx="35">
                  <c:v>1042347</c:v>
                </c:pt>
                <c:pt idx="36">
                  <c:v>1042341</c:v>
                </c:pt>
                <c:pt idx="37">
                  <c:v>1042359</c:v>
                </c:pt>
                <c:pt idx="38">
                  <c:v>1042371</c:v>
                </c:pt>
                <c:pt idx="39">
                  <c:v>1042438</c:v>
                </c:pt>
                <c:pt idx="40">
                  <c:v>1042484</c:v>
                </c:pt>
                <c:pt idx="41">
                  <c:v>1042495</c:v>
                </c:pt>
                <c:pt idx="42">
                  <c:v>1042478</c:v>
                </c:pt>
                <c:pt idx="43">
                  <c:v>1042437</c:v>
                </c:pt>
                <c:pt idx="44">
                  <c:v>1042406</c:v>
                </c:pt>
                <c:pt idx="45">
                  <c:v>1042402</c:v>
                </c:pt>
                <c:pt idx="46">
                  <c:v>1042426</c:v>
                </c:pt>
                <c:pt idx="47">
                  <c:v>1042424</c:v>
                </c:pt>
                <c:pt idx="48">
                  <c:v>1042405</c:v>
                </c:pt>
                <c:pt idx="49">
                  <c:v>1042372</c:v>
                </c:pt>
                <c:pt idx="50">
                  <c:v>1042329</c:v>
                </c:pt>
                <c:pt idx="51">
                  <c:v>1042329</c:v>
                </c:pt>
                <c:pt idx="52">
                  <c:v>1042314</c:v>
                </c:pt>
                <c:pt idx="53">
                  <c:v>1042330</c:v>
                </c:pt>
                <c:pt idx="54">
                  <c:v>1042316</c:v>
                </c:pt>
                <c:pt idx="55">
                  <c:v>1042299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0F-4B6F-9F68-C2707C8536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Xarasoft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Sheet1!$E$2:$E$57</c:f>
              <c:numCache>
                <c:formatCode>General</c:formatCode>
                <c:ptCount val="56"/>
                <c:pt idx="0">
                  <c:v>46853</c:v>
                </c:pt>
                <c:pt idx="1">
                  <c:v>46958</c:v>
                </c:pt>
                <c:pt idx="2">
                  <c:v>47031</c:v>
                </c:pt>
                <c:pt idx="3">
                  <c:v>47051</c:v>
                </c:pt>
                <c:pt idx="4">
                  <c:v>47067</c:v>
                </c:pt>
                <c:pt idx="5">
                  <c:v>47073</c:v>
                </c:pt>
                <c:pt idx="6">
                  <c:v>47072</c:v>
                </c:pt>
                <c:pt idx="7">
                  <c:v>47085</c:v>
                </c:pt>
                <c:pt idx="8">
                  <c:v>47089</c:v>
                </c:pt>
                <c:pt idx="9">
                  <c:v>47088</c:v>
                </c:pt>
                <c:pt idx="10">
                  <c:v>47086</c:v>
                </c:pt>
                <c:pt idx="11">
                  <c:v>47085</c:v>
                </c:pt>
                <c:pt idx="12">
                  <c:v>47082</c:v>
                </c:pt>
                <c:pt idx="13">
                  <c:v>47079</c:v>
                </c:pt>
                <c:pt idx="14">
                  <c:v>47086</c:v>
                </c:pt>
                <c:pt idx="15">
                  <c:v>47083</c:v>
                </c:pt>
                <c:pt idx="16">
                  <c:v>47077</c:v>
                </c:pt>
                <c:pt idx="17">
                  <c:v>47078</c:v>
                </c:pt>
                <c:pt idx="18">
                  <c:v>47077</c:v>
                </c:pt>
                <c:pt idx="19">
                  <c:v>47067</c:v>
                </c:pt>
                <c:pt idx="20">
                  <c:v>47074</c:v>
                </c:pt>
                <c:pt idx="21">
                  <c:v>47074</c:v>
                </c:pt>
                <c:pt idx="22">
                  <c:v>47075</c:v>
                </c:pt>
                <c:pt idx="23">
                  <c:v>47073</c:v>
                </c:pt>
                <c:pt idx="24">
                  <c:v>47060</c:v>
                </c:pt>
                <c:pt idx="25">
                  <c:v>47044</c:v>
                </c:pt>
                <c:pt idx="26">
                  <c:v>47040</c:v>
                </c:pt>
                <c:pt idx="27">
                  <c:v>47036</c:v>
                </c:pt>
                <c:pt idx="28">
                  <c:v>47035</c:v>
                </c:pt>
                <c:pt idx="29">
                  <c:v>47031</c:v>
                </c:pt>
                <c:pt idx="30">
                  <c:v>47028</c:v>
                </c:pt>
                <c:pt idx="31">
                  <c:v>47023</c:v>
                </c:pt>
                <c:pt idx="32">
                  <c:v>47019</c:v>
                </c:pt>
                <c:pt idx="33">
                  <c:v>47017</c:v>
                </c:pt>
                <c:pt idx="34">
                  <c:v>47012</c:v>
                </c:pt>
                <c:pt idx="35">
                  <c:v>47011</c:v>
                </c:pt>
                <c:pt idx="36">
                  <c:v>47188</c:v>
                </c:pt>
                <c:pt idx="37">
                  <c:v>47392</c:v>
                </c:pt>
                <c:pt idx="38">
                  <c:v>47392</c:v>
                </c:pt>
                <c:pt idx="39">
                  <c:v>47390</c:v>
                </c:pt>
                <c:pt idx="40">
                  <c:v>47390</c:v>
                </c:pt>
                <c:pt idx="41">
                  <c:v>47392</c:v>
                </c:pt>
                <c:pt idx="42">
                  <c:v>47400</c:v>
                </c:pt>
                <c:pt idx="43">
                  <c:v>47400</c:v>
                </c:pt>
                <c:pt idx="44">
                  <c:v>47403</c:v>
                </c:pt>
                <c:pt idx="45">
                  <c:v>47398</c:v>
                </c:pt>
                <c:pt idx="46">
                  <c:v>47400</c:v>
                </c:pt>
                <c:pt idx="47">
                  <c:v>47408</c:v>
                </c:pt>
                <c:pt idx="48">
                  <c:v>47412</c:v>
                </c:pt>
                <c:pt idx="49">
                  <c:v>47410</c:v>
                </c:pt>
                <c:pt idx="50">
                  <c:v>47405</c:v>
                </c:pt>
                <c:pt idx="51">
                  <c:v>47401</c:v>
                </c:pt>
                <c:pt idx="52">
                  <c:v>47406</c:v>
                </c:pt>
                <c:pt idx="53">
                  <c:v>47409</c:v>
                </c:pt>
                <c:pt idx="54">
                  <c:v>47597</c:v>
                </c:pt>
                <c:pt idx="55">
                  <c:v>47933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0F-4B6F-9F68-C2707C8536D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Sheet1!$F$2:$F$57</c:f>
              <c:numCache>
                <c:formatCode>General</c:formatCode>
                <c:ptCount val="56"/>
                <c:pt idx="0">
                  <c:v>654550</c:v>
                </c:pt>
                <c:pt idx="1">
                  <c:v>654695</c:v>
                </c:pt>
                <c:pt idx="2">
                  <c:v>654800</c:v>
                </c:pt>
                <c:pt idx="3">
                  <c:v>654851</c:v>
                </c:pt>
                <c:pt idx="4">
                  <c:v>654927</c:v>
                </c:pt>
                <c:pt idx="5">
                  <c:v>655001</c:v>
                </c:pt>
                <c:pt idx="6">
                  <c:v>655062</c:v>
                </c:pt>
                <c:pt idx="7">
                  <c:v>655110</c:v>
                </c:pt>
                <c:pt idx="8">
                  <c:v>655166</c:v>
                </c:pt>
                <c:pt idx="9">
                  <c:v>655187</c:v>
                </c:pt>
                <c:pt idx="10">
                  <c:v>655203</c:v>
                </c:pt>
                <c:pt idx="11">
                  <c:v>655304</c:v>
                </c:pt>
                <c:pt idx="12">
                  <c:v>655540</c:v>
                </c:pt>
                <c:pt idx="13">
                  <c:v>655767</c:v>
                </c:pt>
                <c:pt idx="14">
                  <c:v>655963</c:v>
                </c:pt>
                <c:pt idx="15">
                  <c:v>656165</c:v>
                </c:pt>
                <c:pt idx="16">
                  <c:v>656326</c:v>
                </c:pt>
                <c:pt idx="17">
                  <c:v>656521</c:v>
                </c:pt>
                <c:pt idx="18">
                  <c:v>656721</c:v>
                </c:pt>
                <c:pt idx="19">
                  <c:v>656973</c:v>
                </c:pt>
                <c:pt idx="20">
                  <c:v>657150</c:v>
                </c:pt>
                <c:pt idx="21">
                  <c:v>657251</c:v>
                </c:pt>
                <c:pt idx="22">
                  <c:v>657393</c:v>
                </c:pt>
                <c:pt idx="23">
                  <c:v>657484</c:v>
                </c:pt>
                <c:pt idx="24">
                  <c:v>657633</c:v>
                </c:pt>
                <c:pt idx="25">
                  <c:v>657818</c:v>
                </c:pt>
                <c:pt idx="26">
                  <c:v>657906</c:v>
                </c:pt>
                <c:pt idx="27">
                  <c:v>658047</c:v>
                </c:pt>
                <c:pt idx="28">
                  <c:v>658298</c:v>
                </c:pt>
                <c:pt idx="29">
                  <c:v>658453</c:v>
                </c:pt>
                <c:pt idx="30">
                  <c:v>658561</c:v>
                </c:pt>
                <c:pt idx="31">
                  <c:v>658681</c:v>
                </c:pt>
                <c:pt idx="32">
                  <c:v>658763</c:v>
                </c:pt>
                <c:pt idx="33">
                  <c:v>658822</c:v>
                </c:pt>
                <c:pt idx="34">
                  <c:v>658886</c:v>
                </c:pt>
                <c:pt idx="35">
                  <c:v>659043</c:v>
                </c:pt>
                <c:pt idx="36">
                  <c:v>659145</c:v>
                </c:pt>
                <c:pt idx="37">
                  <c:v>659243</c:v>
                </c:pt>
                <c:pt idx="38">
                  <c:v>659382</c:v>
                </c:pt>
                <c:pt idx="39">
                  <c:v>659402</c:v>
                </c:pt>
                <c:pt idx="40">
                  <c:v>659391</c:v>
                </c:pt>
                <c:pt idx="41">
                  <c:v>659411</c:v>
                </c:pt>
                <c:pt idx="42">
                  <c:v>659506</c:v>
                </c:pt>
                <c:pt idx="43">
                  <c:v>659577</c:v>
                </c:pt>
                <c:pt idx="44">
                  <c:v>659676</c:v>
                </c:pt>
                <c:pt idx="45">
                  <c:v>659714</c:v>
                </c:pt>
                <c:pt idx="46">
                  <c:v>659731</c:v>
                </c:pt>
                <c:pt idx="47">
                  <c:v>659841</c:v>
                </c:pt>
                <c:pt idx="48">
                  <c:v>659959</c:v>
                </c:pt>
                <c:pt idx="49">
                  <c:v>660052</c:v>
                </c:pt>
                <c:pt idx="50">
                  <c:v>660194</c:v>
                </c:pt>
                <c:pt idx="51">
                  <c:v>660273</c:v>
                </c:pt>
                <c:pt idx="52">
                  <c:v>660381</c:v>
                </c:pt>
                <c:pt idx="53">
                  <c:v>660460</c:v>
                </c:pt>
                <c:pt idx="54">
                  <c:v>660572</c:v>
                </c:pt>
                <c:pt idx="55">
                  <c:v>660654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30F-4B6F-9F68-C2707C8536D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Bata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Sheet1!$G$2:$G$57</c:f>
              <c:numCache>
                <c:formatCode>General</c:formatCode>
                <c:ptCount val="56"/>
                <c:pt idx="0">
                  <c:v>4681347</c:v>
                </c:pt>
                <c:pt idx="1">
                  <c:v>4685226</c:v>
                </c:pt>
                <c:pt idx="2">
                  <c:v>4688869</c:v>
                </c:pt>
                <c:pt idx="3">
                  <c:v>4693541</c:v>
                </c:pt>
                <c:pt idx="4">
                  <c:v>4697212</c:v>
                </c:pt>
                <c:pt idx="5">
                  <c:v>4701294</c:v>
                </c:pt>
                <c:pt idx="6">
                  <c:v>4704822</c:v>
                </c:pt>
                <c:pt idx="7">
                  <c:v>4707833</c:v>
                </c:pt>
                <c:pt idx="8">
                  <c:v>4711412</c:v>
                </c:pt>
                <c:pt idx="9">
                  <c:v>4717117</c:v>
                </c:pt>
                <c:pt idx="10">
                  <c:v>4721575</c:v>
                </c:pt>
                <c:pt idx="11">
                  <c:v>4726185</c:v>
                </c:pt>
                <c:pt idx="12">
                  <c:v>4731188</c:v>
                </c:pt>
                <c:pt idx="13">
                  <c:v>4735664</c:v>
                </c:pt>
                <c:pt idx="14">
                  <c:v>4739246</c:v>
                </c:pt>
                <c:pt idx="15">
                  <c:v>4742325</c:v>
                </c:pt>
                <c:pt idx="16">
                  <c:v>4745034</c:v>
                </c:pt>
                <c:pt idx="17">
                  <c:v>4747868</c:v>
                </c:pt>
                <c:pt idx="18">
                  <c:v>4751793</c:v>
                </c:pt>
                <c:pt idx="19">
                  <c:v>4756082</c:v>
                </c:pt>
                <c:pt idx="20">
                  <c:v>4760339</c:v>
                </c:pt>
                <c:pt idx="21">
                  <c:v>4765637</c:v>
                </c:pt>
                <c:pt idx="22">
                  <c:v>4770474</c:v>
                </c:pt>
                <c:pt idx="23">
                  <c:v>4774991</c:v>
                </c:pt>
                <c:pt idx="24">
                  <c:v>4779326</c:v>
                </c:pt>
                <c:pt idx="25">
                  <c:v>4782647</c:v>
                </c:pt>
                <c:pt idx="26">
                  <c:v>4786821</c:v>
                </c:pt>
                <c:pt idx="27">
                  <c:v>4794022</c:v>
                </c:pt>
                <c:pt idx="28">
                  <c:v>4886592</c:v>
                </c:pt>
                <c:pt idx="29">
                  <c:v>4893218</c:v>
                </c:pt>
                <c:pt idx="30">
                  <c:v>4912193</c:v>
                </c:pt>
                <c:pt idx="31">
                  <c:v>4918248</c:v>
                </c:pt>
                <c:pt idx="32">
                  <c:v>4924229</c:v>
                </c:pt>
                <c:pt idx="33">
                  <c:v>4930803</c:v>
                </c:pt>
                <c:pt idx="34">
                  <c:v>4944225</c:v>
                </c:pt>
                <c:pt idx="35">
                  <c:v>4954089</c:v>
                </c:pt>
                <c:pt idx="36">
                  <c:v>4963274</c:v>
                </c:pt>
                <c:pt idx="37">
                  <c:v>4971759</c:v>
                </c:pt>
                <c:pt idx="38">
                  <c:v>4980060</c:v>
                </c:pt>
                <c:pt idx="39">
                  <c:v>4989142</c:v>
                </c:pt>
                <c:pt idx="40">
                  <c:v>4998547</c:v>
                </c:pt>
                <c:pt idx="41">
                  <c:v>5005477</c:v>
                </c:pt>
                <c:pt idx="42">
                  <c:v>5012187</c:v>
                </c:pt>
                <c:pt idx="43">
                  <c:v>5122141</c:v>
                </c:pt>
                <c:pt idx="44">
                  <c:v>5128414</c:v>
                </c:pt>
                <c:pt idx="45">
                  <c:v>5134504</c:v>
                </c:pt>
                <c:pt idx="46">
                  <c:v>5140437</c:v>
                </c:pt>
                <c:pt idx="47">
                  <c:v>5146450</c:v>
                </c:pt>
                <c:pt idx="48">
                  <c:v>5151527</c:v>
                </c:pt>
                <c:pt idx="49">
                  <c:v>5156865</c:v>
                </c:pt>
                <c:pt idx="50">
                  <c:v>5162885</c:v>
                </c:pt>
                <c:pt idx="51">
                  <c:v>5168322</c:v>
                </c:pt>
                <c:pt idx="52">
                  <c:v>5174367</c:v>
                </c:pt>
                <c:pt idx="53">
                  <c:v>5180600</c:v>
                </c:pt>
                <c:pt idx="54">
                  <c:v>5187308</c:v>
                </c:pt>
                <c:pt idx="55">
                  <c:v>5193717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30F-4B6F-9F68-C2707C8536D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urbansole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Sheet1!$H$2:$H$57</c:f>
              <c:numCache>
                <c:formatCode>General</c:formatCode>
                <c:ptCount val="56"/>
                <c:pt idx="51">
                  <c:v>329951</c:v>
                </c:pt>
                <c:pt idx="52">
                  <c:v>329977</c:v>
                </c:pt>
                <c:pt idx="53">
                  <c:v>330013</c:v>
                </c:pt>
                <c:pt idx="54">
                  <c:v>330048</c:v>
                </c:pt>
                <c:pt idx="55">
                  <c:v>330078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30F-4B6F-9F68-C2707C8536D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Starlet Shoes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Sheet1!$I$2:$I$57</c:f>
              <c:numCache>
                <c:formatCode>General</c:formatCode>
                <c:ptCount val="56"/>
                <c:pt idx="51">
                  <c:v>225413</c:v>
                </c:pt>
                <c:pt idx="52">
                  <c:v>225421</c:v>
                </c:pt>
                <c:pt idx="53">
                  <c:v>225433</c:v>
                </c:pt>
                <c:pt idx="54">
                  <c:v>225429</c:v>
                </c:pt>
                <c:pt idx="55">
                  <c:v>225420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30F-4B6F-9F68-C2707C8536D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EBH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Sheet1!$J$2:$J$57</c:f>
              <c:numCache>
                <c:formatCode>General</c:formatCode>
                <c:ptCount val="5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30F-4B6F-9F68-C2707C853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359800"/>
        <c:axId val="240344584"/>
      </c:lineChart>
      <c:dateAx>
        <c:axId val="240359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344584"/>
        <c:crosses val="autoZero"/>
        <c:auto val="1"/>
        <c:lblOffset val="100"/>
        <c:baseTimeUnit val="days"/>
      </c:dateAx>
      <c:valAx>
        <c:axId val="24034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35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9247B-C02B-4FC0-B91C-C7D2CE1FE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A7AA56-34F9-4F2F-8287-6937348A9B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82268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92A83-DF0D-43AA-B1BF-DB6E621BE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02/20/2018 - 04/16/2018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2CD6F-B632-4125-B7A7-BE0D572FE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996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2018-04-17T07:05:27Z</dcterms:created>
  <dcterms:modified xsi:type="dcterms:W3CDTF">2018-04-17T07:05:31Z</dcterms:modified>
</cp:coreProperties>
</file>