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Stylo Shoes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Sheet1!$A$2:$A$57</c:f>
              <c:numCache>
                <c:formatCode>m/d/yyyy</c:formatCode>
                <c:ptCount val="56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  <c:pt idx="3">
                  <c:v>43154</c:v>
                </c:pt>
                <c:pt idx="4">
                  <c:v>43155</c:v>
                </c:pt>
                <c:pt idx="5">
                  <c:v>43156</c:v>
                </c:pt>
                <c:pt idx="6">
                  <c:v>43157</c:v>
                </c:pt>
                <c:pt idx="7">
                  <c:v>43158</c:v>
                </c:pt>
                <c:pt idx="8">
                  <c:v>43159</c:v>
                </c:pt>
                <c:pt idx="9">
                  <c:v>43160</c:v>
                </c:pt>
                <c:pt idx="10">
                  <c:v>43161</c:v>
                </c:pt>
                <c:pt idx="11">
                  <c:v>43162</c:v>
                </c:pt>
                <c:pt idx="12">
                  <c:v>43163</c:v>
                </c:pt>
                <c:pt idx="13">
                  <c:v>43164</c:v>
                </c:pt>
                <c:pt idx="14">
                  <c:v>43165</c:v>
                </c:pt>
                <c:pt idx="15">
                  <c:v>43166</c:v>
                </c:pt>
                <c:pt idx="16">
                  <c:v>43167</c:v>
                </c:pt>
                <c:pt idx="17">
                  <c:v>43168</c:v>
                </c:pt>
                <c:pt idx="18">
                  <c:v>43169</c:v>
                </c:pt>
                <c:pt idx="19">
                  <c:v>43170</c:v>
                </c:pt>
                <c:pt idx="20">
                  <c:v>43171</c:v>
                </c:pt>
                <c:pt idx="21">
                  <c:v>43172</c:v>
                </c:pt>
                <c:pt idx="22">
                  <c:v>43173</c:v>
                </c:pt>
                <c:pt idx="23">
                  <c:v>43174</c:v>
                </c:pt>
                <c:pt idx="24">
                  <c:v>43175</c:v>
                </c:pt>
                <c:pt idx="25">
                  <c:v>43176</c:v>
                </c:pt>
                <c:pt idx="26">
                  <c:v>43177</c:v>
                </c:pt>
                <c:pt idx="27">
                  <c:v>43178</c:v>
                </c:pt>
                <c:pt idx="28">
                  <c:v>43179</c:v>
                </c:pt>
                <c:pt idx="29">
                  <c:v>43180</c:v>
                </c:pt>
                <c:pt idx="30">
                  <c:v>43181</c:v>
                </c:pt>
                <c:pt idx="31">
                  <c:v>43182</c:v>
                </c:pt>
                <c:pt idx="32">
                  <c:v>43183</c:v>
                </c:pt>
                <c:pt idx="33">
                  <c:v>43184</c:v>
                </c:pt>
                <c:pt idx="34">
                  <c:v>43185</c:v>
                </c:pt>
                <c:pt idx="35">
                  <c:v>43186</c:v>
                </c:pt>
                <c:pt idx="36">
                  <c:v>43187</c:v>
                </c:pt>
                <c:pt idx="37">
                  <c:v>43188</c:v>
                </c:pt>
                <c:pt idx="38">
                  <c:v>43189</c:v>
                </c:pt>
                <c:pt idx="39">
                  <c:v>43190</c:v>
                </c:pt>
                <c:pt idx="40">
                  <c:v>43191</c:v>
                </c:pt>
                <c:pt idx="41">
                  <c:v>43192</c:v>
                </c:pt>
                <c:pt idx="42">
                  <c:v>43193</c:v>
                </c:pt>
                <c:pt idx="43">
                  <c:v>43194</c:v>
                </c:pt>
                <c:pt idx="44">
                  <c:v>43195</c:v>
                </c:pt>
                <c:pt idx="45">
                  <c:v>43196</c:v>
                </c:pt>
                <c:pt idx="46">
                  <c:v>43197</c:v>
                </c:pt>
                <c:pt idx="47">
                  <c:v>43198</c:v>
                </c:pt>
                <c:pt idx="48">
                  <c:v>43199</c:v>
                </c:pt>
                <c:pt idx="49">
                  <c:v>43200</c:v>
                </c:pt>
                <c:pt idx="50">
                  <c:v>43201</c:v>
                </c:pt>
                <c:pt idx="51">
                  <c:v>43202</c:v>
                </c:pt>
                <c:pt idx="52">
                  <c:v>43203</c:v>
                </c:pt>
                <c:pt idx="53">
                  <c:v>43204</c:v>
                </c:pt>
                <c:pt idx="54">
                  <c:v>43205</c:v>
                </c:pt>
                <c:pt idx="55">
                  <c:v>43206</c:v>
                </c:pt>
              </c:numCache>
            </c:numRef>
          </c:cat>
          <c:val>
            <c:numRef>
              <c:f>Sheet1!$B$2:$B$57</c:f>
              <c:numCache>
                <c:formatCode>General</c:formatCode>
                <c:ptCount val="56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6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2</c:v>
                </c:pt>
                <c:pt idx="14">
                  <c:v>3</c:v>
                </c:pt>
                <c:pt idx="15">
                  <c:v>3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3</c:v>
                </c:pt>
                <c:pt idx="22">
                  <c:v>2</c:v>
                </c:pt>
                <c:pt idx="23">
                  <c:v>5</c:v>
                </c:pt>
                <c:pt idx="24">
                  <c:v>4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3</c:v>
                </c:pt>
                <c:pt idx="29">
                  <c:v>2</c:v>
                </c:pt>
                <c:pt idx="30">
                  <c:v>3</c:v>
                </c:pt>
                <c:pt idx="31">
                  <c:v>1</c:v>
                </c:pt>
                <c:pt idx="32">
                  <c:v>1</c:v>
                </c:pt>
                <c:pt idx="33">
                  <c:v>0</c:v>
                </c:pt>
                <c:pt idx="34">
                  <c:v>1</c:v>
                </c:pt>
                <c:pt idx="35">
                  <c:v>1</c:v>
                </c:pt>
                <c:pt idx="36">
                  <c:v>2</c:v>
                </c:pt>
                <c:pt idx="37">
                  <c:v>1</c:v>
                </c:pt>
                <c:pt idx="38">
                  <c:v>3</c:v>
                </c:pt>
                <c:pt idx="39">
                  <c:v>0</c:v>
                </c:pt>
                <c:pt idx="40">
                  <c:v>1</c:v>
                </c:pt>
                <c:pt idx="41">
                  <c:v>2</c:v>
                </c:pt>
                <c:pt idx="42">
                  <c:v>2</c:v>
                </c:pt>
                <c:pt idx="43">
                  <c:v>3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3</c:v>
                </c:pt>
                <c:pt idx="52">
                  <c:v>1</c:v>
                </c:pt>
                <c:pt idx="53">
                  <c:v>2</c:v>
                </c:pt>
                <c:pt idx="54">
                  <c:v>1</c:v>
                </c:pt>
                <c:pt idx="5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0D-428A-BEBD-6BA98880C0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Borjan Shoes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Sheet1!$A$2:$A$57</c:f>
              <c:numCache>
                <c:formatCode>m/d/yyyy</c:formatCode>
                <c:ptCount val="56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  <c:pt idx="3">
                  <c:v>43154</c:v>
                </c:pt>
                <c:pt idx="4">
                  <c:v>43155</c:v>
                </c:pt>
                <c:pt idx="5">
                  <c:v>43156</c:v>
                </c:pt>
                <c:pt idx="6">
                  <c:v>43157</c:v>
                </c:pt>
                <c:pt idx="7">
                  <c:v>43158</c:v>
                </c:pt>
                <c:pt idx="8">
                  <c:v>43159</c:v>
                </c:pt>
                <c:pt idx="9">
                  <c:v>43160</c:v>
                </c:pt>
                <c:pt idx="10">
                  <c:v>43161</c:v>
                </c:pt>
                <c:pt idx="11">
                  <c:v>43162</c:v>
                </c:pt>
                <c:pt idx="12">
                  <c:v>43163</c:v>
                </c:pt>
                <c:pt idx="13">
                  <c:v>43164</c:v>
                </c:pt>
                <c:pt idx="14">
                  <c:v>43165</c:v>
                </c:pt>
                <c:pt idx="15">
                  <c:v>43166</c:v>
                </c:pt>
                <c:pt idx="16">
                  <c:v>43167</c:v>
                </c:pt>
                <c:pt idx="17">
                  <c:v>43168</c:v>
                </c:pt>
                <c:pt idx="18">
                  <c:v>43169</c:v>
                </c:pt>
                <c:pt idx="19">
                  <c:v>43170</c:v>
                </c:pt>
                <c:pt idx="20">
                  <c:v>43171</c:v>
                </c:pt>
                <c:pt idx="21">
                  <c:v>43172</c:v>
                </c:pt>
                <c:pt idx="22">
                  <c:v>43173</c:v>
                </c:pt>
                <c:pt idx="23">
                  <c:v>43174</c:v>
                </c:pt>
                <c:pt idx="24">
                  <c:v>43175</c:v>
                </c:pt>
                <c:pt idx="25">
                  <c:v>43176</c:v>
                </c:pt>
                <c:pt idx="26">
                  <c:v>43177</c:v>
                </c:pt>
                <c:pt idx="27">
                  <c:v>43178</c:v>
                </c:pt>
                <c:pt idx="28">
                  <c:v>43179</c:v>
                </c:pt>
                <c:pt idx="29">
                  <c:v>43180</c:v>
                </c:pt>
                <c:pt idx="30">
                  <c:v>43181</c:v>
                </c:pt>
                <c:pt idx="31">
                  <c:v>43182</c:v>
                </c:pt>
                <c:pt idx="32">
                  <c:v>43183</c:v>
                </c:pt>
                <c:pt idx="33">
                  <c:v>43184</c:v>
                </c:pt>
                <c:pt idx="34">
                  <c:v>43185</c:v>
                </c:pt>
                <c:pt idx="35">
                  <c:v>43186</c:v>
                </c:pt>
                <c:pt idx="36">
                  <c:v>43187</c:v>
                </c:pt>
                <c:pt idx="37">
                  <c:v>43188</c:v>
                </c:pt>
                <c:pt idx="38">
                  <c:v>43189</c:v>
                </c:pt>
                <c:pt idx="39">
                  <c:v>43190</c:v>
                </c:pt>
                <c:pt idx="40">
                  <c:v>43191</c:v>
                </c:pt>
                <c:pt idx="41">
                  <c:v>43192</c:v>
                </c:pt>
                <c:pt idx="42">
                  <c:v>43193</c:v>
                </c:pt>
                <c:pt idx="43">
                  <c:v>43194</c:v>
                </c:pt>
                <c:pt idx="44">
                  <c:v>43195</c:v>
                </c:pt>
                <c:pt idx="45">
                  <c:v>43196</c:v>
                </c:pt>
                <c:pt idx="46">
                  <c:v>43197</c:v>
                </c:pt>
                <c:pt idx="47">
                  <c:v>43198</c:v>
                </c:pt>
                <c:pt idx="48">
                  <c:v>43199</c:v>
                </c:pt>
                <c:pt idx="49">
                  <c:v>43200</c:v>
                </c:pt>
                <c:pt idx="50">
                  <c:v>43201</c:v>
                </c:pt>
                <c:pt idx="51">
                  <c:v>43202</c:v>
                </c:pt>
                <c:pt idx="52">
                  <c:v>43203</c:v>
                </c:pt>
                <c:pt idx="53">
                  <c:v>43204</c:v>
                </c:pt>
                <c:pt idx="54">
                  <c:v>43205</c:v>
                </c:pt>
                <c:pt idx="55">
                  <c:v>43206</c:v>
                </c:pt>
              </c:numCache>
            </c:numRef>
          </c:cat>
          <c:val>
            <c:numRef>
              <c:f>Sheet1!$C$2:$C$57</c:f>
              <c:numCache>
                <c:formatCode>General</c:formatCode>
                <c:ptCount val="56"/>
                <c:pt idx="0">
                  <c:v>7</c:v>
                </c:pt>
                <c:pt idx="1">
                  <c:v>6</c:v>
                </c:pt>
                <c:pt idx="2">
                  <c:v>6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7</c:v>
                </c:pt>
                <c:pt idx="8">
                  <c:v>7</c:v>
                </c:pt>
                <c:pt idx="9">
                  <c:v>5</c:v>
                </c:pt>
                <c:pt idx="10">
                  <c:v>7</c:v>
                </c:pt>
                <c:pt idx="11">
                  <c:v>5</c:v>
                </c:pt>
                <c:pt idx="12">
                  <c:v>7</c:v>
                </c:pt>
                <c:pt idx="13">
                  <c:v>6</c:v>
                </c:pt>
                <c:pt idx="14">
                  <c:v>6</c:v>
                </c:pt>
                <c:pt idx="15">
                  <c:v>5</c:v>
                </c:pt>
                <c:pt idx="16">
                  <c:v>8</c:v>
                </c:pt>
                <c:pt idx="17">
                  <c:v>8</c:v>
                </c:pt>
                <c:pt idx="18">
                  <c:v>19</c:v>
                </c:pt>
                <c:pt idx="19">
                  <c:v>22</c:v>
                </c:pt>
                <c:pt idx="20">
                  <c:v>5</c:v>
                </c:pt>
                <c:pt idx="21">
                  <c:v>19</c:v>
                </c:pt>
                <c:pt idx="22">
                  <c:v>4</c:v>
                </c:pt>
                <c:pt idx="23">
                  <c:v>3</c:v>
                </c:pt>
                <c:pt idx="24">
                  <c:v>3</c:v>
                </c:pt>
                <c:pt idx="25">
                  <c:v>9</c:v>
                </c:pt>
                <c:pt idx="26">
                  <c:v>2</c:v>
                </c:pt>
                <c:pt idx="27">
                  <c:v>0</c:v>
                </c:pt>
                <c:pt idx="28">
                  <c:v>5</c:v>
                </c:pt>
                <c:pt idx="29">
                  <c:v>4</c:v>
                </c:pt>
                <c:pt idx="30">
                  <c:v>5</c:v>
                </c:pt>
                <c:pt idx="31">
                  <c:v>5</c:v>
                </c:pt>
                <c:pt idx="32">
                  <c:v>5</c:v>
                </c:pt>
                <c:pt idx="33">
                  <c:v>4</c:v>
                </c:pt>
                <c:pt idx="34">
                  <c:v>7</c:v>
                </c:pt>
                <c:pt idx="35">
                  <c:v>6</c:v>
                </c:pt>
                <c:pt idx="36">
                  <c:v>5</c:v>
                </c:pt>
                <c:pt idx="37">
                  <c:v>7</c:v>
                </c:pt>
                <c:pt idx="38">
                  <c:v>6</c:v>
                </c:pt>
                <c:pt idx="39">
                  <c:v>5</c:v>
                </c:pt>
                <c:pt idx="40">
                  <c:v>6</c:v>
                </c:pt>
                <c:pt idx="41">
                  <c:v>4</c:v>
                </c:pt>
                <c:pt idx="42">
                  <c:v>3</c:v>
                </c:pt>
                <c:pt idx="43">
                  <c:v>6</c:v>
                </c:pt>
                <c:pt idx="44">
                  <c:v>7</c:v>
                </c:pt>
                <c:pt idx="45">
                  <c:v>8</c:v>
                </c:pt>
                <c:pt idx="46">
                  <c:v>3</c:v>
                </c:pt>
                <c:pt idx="47">
                  <c:v>5</c:v>
                </c:pt>
                <c:pt idx="48">
                  <c:v>5</c:v>
                </c:pt>
                <c:pt idx="49">
                  <c:v>7</c:v>
                </c:pt>
                <c:pt idx="50">
                  <c:v>7</c:v>
                </c:pt>
                <c:pt idx="51">
                  <c:v>5</c:v>
                </c:pt>
                <c:pt idx="52">
                  <c:v>5</c:v>
                </c:pt>
                <c:pt idx="53">
                  <c:v>5</c:v>
                </c:pt>
                <c:pt idx="54">
                  <c:v>3</c:v>
                </c:pt>
                <c:pt idx="55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50D-428A-BEBD-6BA98880C0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Servis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Sheet1!$A$2:$A$57</c:f>
              <c:numCache>
                <c:formatCode>m/d/yyyy</c:formatCode>
                <c:ptCount val="56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  <c:pt idx="3">
                  <c:v>43154</c:v>
                </c:pt>
                <c:pt idx="4">
                  <c:v>43155</c:v>
                </c:pt>
                <c:pt idx="5">
                  <c:v>43156</c:v>
                </c:pt>
                <c:pt idx="6">
                  <c:v>43157</c:v>
                </c:pt>
                <c:pt idx="7">
                  <c:v>43158</c:v>
                </c:pt>
                <c:pt idx="8">
                  <c:v>43159</c:v>
                </c:pt>
                <c:pt idx="9">
                  <c:v>43160</c:v>
                </c:pt>
                <c:pt idx="10">
                  <c:v>43161</c:v>
                </c:pt>
                <c:pt idx="11">
                  <c:v>43162</c:v>
                </c:pt>
                <c:pt idx="12">
                  <c:v>43163</c:v>
                </c:pt>
                <c:pt idx="13">
                  <c:v>43164</c:v>
                </c:pt>
                <c:pt idx="14">
                  <c:v>43165</c:v>
                </c:pt>
                <c:pt idx="15">
                  <c:v>43166</c:v>
                </c:pt>
                <c:pt idx="16">
                  <c:v>43167</c:v>
                </c:pt>
                <c:pt idx="17">
                  <c:v>43168</c:v>
                </c:pt>
                <c:pt idx="18">
                  <c:v>43169</c:v>
                </c:pt>
                <c:pt idx="19">
                  <c:v>43170</c:v>
                </c:pt>
                <c:pt idx="20">
                  <c:v>43171</c:v>
                </c:pt>
                <c:pt idx="21">
                  <c:v>43172</c:v>
                </c:pt>
                <c:pt idx="22">
                  <c:v>43173</c:v>
                </c:pt>
                <c:pt idx="23">
                  <c:v>43174</c:v>
                </c:pt>
                <c:pt idx="24">
                  <c:v>43175</c:v>
                </c:pt>
                <c:pt idx="25">
                  <c:v>43176</c:v>
                </c:pt>
                <c:pt idx="26">
                  <c:v>43177</c:v>
                </c:pt>
                <c:pt idx="27">
                  <c:v>43178</c:v>
                </c:pt>
                <c:pt idx="28">
                  <c:v>43179</c:v>
                </c:pt>
                <c:pt idx="29">
                  <c:v>43180</c:v>
                </c:pt>
                <c:pt idx="30">
                  <c:v>43181</c:v>
                </c:pt>
                <c:pt idx="31">
                  <c:v>43182</c:v>
                </c:pt>
                <c:pt idx="32">
                  <c:v>43183</c:v>
                </c:pt>
                <c:pt idx="33">
                  <c:v>43184</c:v>
                </c:pt>
                <c:pt idx="34">
                  <c:v>43185</c:v>
                </c:pt>
                <c:pt idx="35">
                  <c:v>43186</c:v>
                </c:pt>
                <c:pt idx="36">
                  <c:v>43187</c:v>
                </c:pt>
                <c:pt idx="37">
                  <c:v>43188</c:v>
                </c:pt>
                <c:pt idx="38">
                  <c:v>43189</c:v>
                </c:pt>
                <c:pt idx="39">
                  <c:v>43190</c:v>
                </c:pt>
                <c:pt idx="40">
                  <c:v>43191</c:v>
                </c:pt>
                <c:pt idx="41">
                  <c:v>43192</c:v>
                </c:pt>
                <c:pt idx="42">
                  <c:v>43193</c:v>
                </c:pt>
                <c:pt idx="43">
                  <c:v>43194</c:v>
                </c:pt>
                <c:pt idx="44">
                  <c:v>43195</c:v>
                </c:pt>
                <c:pt idx="45">
                  <c:v>43196</c:v>
                </c:pt>
                <c:pt idx="46">
                  <c:v>43197</c:v>
                </c:pt>
                <c:pt idx="47">
                  <c:v>43198</c:v>
                </c:pt>
                <c:pt idx="48">
                  <c:v>43199</c:v>
                </c:pt>
                <c:pt idx="49">
                  <c:v>43200</c:v>
                </c:pt>
                <c:pt idx="50">
                  <c:v>43201</c:v>
                </c:pt>
                <c:pt idx="51">
                  <c:v>43202</c:v>
                </c:pt>
                <c:pt idx="52">
                  <c:v>43203</c:v>
                </c:pt>
                <c:pt idx="53">
                  <c:v>43204</c:v>
                </c:pt>
                <c:pt idx="54">
                  <c:v>43205</c:v>
                </c:pt>
                <c:pt idx="55">
                  <c:v>43206</c:v>
                </c:pt>
              </c:numCache>
            </c:numRef>
          </c:cat>
          <c:val>
            <c:numRef>
              <c:f>Sheet1!$D$2:$D$57</c:f>
              <c:numCache>
                <c:formatCode>General</c:formatCode>
                <c:ptCount val="56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4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3</c:v>
                </c:pt>
                <c:pt idx="31">
                  <c:v>0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1</c:v>
                </c:pt>
                <c:pt idx="45">
                  <c:v>0</c:v>
                </c:pt>
                <c:pt idx="46">
                  <c:v>1</c:v>
                </c:pt>
                <c:pt idx="47">
                  <c:v>1</c:v>
                </c:pt>
                <c:pt idx="48">
                  <c:v>0</c:v>
                </c:pt>
                <c:pt idx="49">
                  <c:v>1</c:v>
                </c:pt>
                <c:pt idx="50">
                  <c:v>0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50D-428A-BEBD-6BA98880C0A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Xarasoft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Sheet1!$A$2:$A$57</c:f>
              <c:numCache>
                <c:formatCode>m/d/yyyy</c:formatCode>
                <c:ptCount val="56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  <c:pt idx="3">
                  <c:v>43154</c:v>
                </c:pt>
                <c:pt idx="4">
                  <c:v>43155</c:v>
                </c:pt>
                <c:pt idx="5">
                  <c:v>43156</c:v>
                </c:pt>
                <c:pt idx="6">
                  <c:v>43157</c:v>
                </c:pt>
                <c:pt idx="7">
                  <c:v>43158</c:v>
                </c:pt>
                <c:pt idx="8">
                  <c:v>43159</c:v>
                </c:pt>
                <c:pt idx="9">
                  <c:v>43160</c:v>
                </c:pt>
                <c:pt idx="10">
                  <c:v>43161</c:v>
                </c:pt>
                <c:pt idx="11">
                  <c:v>43162</c:v>
                </c:pt>
                <c:pt idx="12">
                  <c:v>43163</c:v>
                </c:pt>
                <c:pt idx="13">
                  <c:v>43164</c:v>
                </c:pt>
                <c:pt idx="14">
                  <c:v>43165</c:v>
                </c:pt>
                <c:pt idx="15">
                  <c:v>43166</c:v>
                </c:pt>
                <c:pt idx="16">
                  <c:v>43167</c:v>
                </c:pt>
                <c:pt idx="17">
                  <c:v>43168</c:v>
                </c:pt>
                <c:pt idx="18">
                  <c:v>43169</c:v>
                </c:pt>
                <c:pt idx="19">
                  <c:v>43170</c:v>
                </c:pt>
                <c:pt idx="20">
                  <c:v>43171</c:v>
                </c:pt>
                <c:pt idx="21">
                  <c:v>43172</c:v>
                </c:pt>
                <c:pt idx="22">
                  <c:v>43173</c:v>
                </c:pt>
                <c:pt idx="23">
                  <c:v>43174</c:v>
                </c:pt>
                <c:pt idx="24">
                  <c:v>43175</c:v>
                </c:pt>
                <c:pt idx="25">
                  <c:v>43176</c:v>
                </c:pt>
                <c:pt idx="26">
                  <c:v>43177</c:v>
                </c:pt>
                <c:pt idx="27">
                  <c:v>43178</c:v>
                </c:pt>
                <c:pt idx="28">
                  <c:v>43179</c:v>
                </c:pt>
                <c:pt idx="29">
                  <c:v>43180</c:v>
                </c:pt>
                <c:pt idx="30">
                  <c:v>43181</c:v>
                </c:pt>
                <c:pt idx="31">
                  <c:v>43182</c:v>
                </c:pt>
                <c:pt idx="32">
                  <c:v>43183</c:v>
                </c:pt>
                <c:pt idx="33">
                  <c:v>43184</c:v>
                </c:pt>
                <c:pt idx="34">
                  <c:v>43185</c:v>
                </c:pt>
                <c:pt idx="35">
                  <c:v>43186</c:v>
                </c:pt>
                <c:pt idx="36">
                  <c:v>43187</c:v>
                </c:pt>
                <c:pt idx="37">
                  <c:v>43188</c:v>
                </c:pt>
                <c:pt idx="38">
                  <c:v>43189</c:v>
                </c:pt>
                <c:pt idx="39">
                  <c:v>43190</c:v>
                </c:pt>
                <c:pt idx="40">
                  <c:v>43191</c:v>
                </c:pt>
                <c:pt idx="41">
                  <c:v>43192</c:v>
                </c:pt>
                <c:pt idx="42">
                  <c:v>43193</c:v>
                </c:pt>
                <c:pt idx="43">
                  <c:v>43194</c:v>
                </c:pt>
                <c:pt idx="44">
                  <c:v>43195</c:v>
                </c:pt>
                <c:pt idx="45">
                  <c:v>43196</c:v>
                </c:pt>
                <c:pt idx="46">
                  <c:v>43197</c:v>
                </c:pt>
                <c:pt idx="47">
                  <c:v>43198</c:v>
                </c:pt>
                <c:pt idx="48">
                  <c:v>43199</c:v>
                </c:pt>
                <c:pt idx="49">
                  <c:v>43200</c:v>
                </c:pt>
                <c:pt idx="50">
                  <c:v>43201</c:v>
                </c:pt>
                <c:pt idx="51">
                  <c:v>43202</c:v>
                </c:pt>
                <c:pt idx="52">
                  <c:v>43203</c:v>
                </c:pt>
                <c:pt idx="53">
                  <c:v>43204</c:v>
                </c:pt>
                <c:pt idx="54">
                  <c:v>43205</c:v>
                </c:pt>
                <c:pt idx="55">
                  <c:v>43206</c:v>
                </c:pt>
              </c:numCache>
            </c:numRef>
          </c:cat>
          <c:val>
            <c:numRef>
              <c:f>Sheet1!$E$2:$E$57</c:f>
              <c:numCache>
                <c:formatCode>General</c:formatCode>
                <c:ptCount val="56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1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50D-428A-BEBD-6BA98880C0A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Hush Puppies (Pakistan)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Sheet1!$A$2:$A$57</c:f>
              <c:numCache>
                <c:formatCode>m/d/yyyy</c:formatCode>
                <c:ptCount val="56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  <c:pt idx="3">
                  <c:v>43154</c:v>
                </c:pt>
                <c:pt idx="4">
                  <c:v>43155</c:v>
                </c:pt>
                <c:pt idx="5">
                  <c:v>43156</c:v>
                </c:pt>
                <c:pt idx="6">
                  <c:v>43157</c:v>
                </c:pt>
                <c:pt idx="7">
                  <c:v>43158</c:v>
                </c:pt>
                <c:pt idx="8">
                  <c:v>43159</c:v>
                </c:pt>
                <c:pt idx="9">
                  <c:v>43160</c:v>
                </c:pt>
                <c:pt idx="10">
                  <c:v>43161</c:v>
                </c:pt>
                <c:pt idx="11">
                  <c:v>43162</c:v>
                </c:pt>
                <c:pt idx="12">
                  <c:v>43163</c:v>
                </c:pt>
                <c:pt idx="13">
                  <c:v>43164</c:v>
                </c:pt>
                <c:pt idx="14">
                  <c:v>43165</c:v>
                </c:pt>
                <c:pt idx="15">
                  <c:v>43166</c:v>
                </c:pt>
                <c:pt idx="16">
                  <c:v>43167</c:v>
                </c:pt>
                <c:pt idx="17">
                  <c:v>43168</c:v>
                </c:pt>
                <c:pt idx="18">
                  <c:v>43169</c:v>
                </c:pt>
                <c:pt idx="19">
                  <c:v>43170</c:v>
                </c:pt>
                <c:pt idx="20">
                  <c:v>43171</c:v>
                </c:pt>
                <c:pt idx="21">
                  <c:v>43172</c:v>
                </c:pt>
                <c:pt idx="22">
                  <c:v>43173</c:v>
                </c:pt>
                <c:pt idx="23">
                  <c:v>43174</c:v>
                </c:pt>
                <c:pt idx="24">
                  <c:v>43175</c:v>
                </c:pt>
                <c:pt idx="25">
                  <c:v>43176</c:v>
                </c:pt>
                <c:pt idx="26">
                  <c:v>43177</c:v>
                </c:pt>
                <c:pt idx="27">
                  <c:v>43178</c:v>
                </c:pt>
                <c:pt idx="28">
                  <c:v>43179</c:v>
                </c:pt>
                <c:pt idx="29">
                  <c:v>43180</c:v>
                </c:pt>
                <c:pt idx="30">
                  <c:v>43181</c:v>
                </c:pt>
                <c:pt idx="31">
                  <c:v>43182</c:v>
                </c:pt>
                <c:pt idx="32">
                  <c:v>43183</c:v>
                </c:pt>
                <c:pt idx="33">
                  <c:v>43184</c:v>
                </c:pt>
                <c:pt idx="34">
                  <c:v>43185</c:v>
                </c:pt>
                <c:pt idx="35">
                  <c:v>43186</c:v>
                </c:pt>
                <c:pt idx="36">
                  <c:v>43187</c:v>
                </c:pt>
                <c:pt idx="37">
                  <c:v>43188</c:v>
                </c:pt>
                <c:pt idx="38">
                  <c:v>43189</c:v>
                </c:pt>
                <c:pt idx="39">
                  <c:v>43190</c:v>
                </c:pt>
                <c:pt idx="40">
                  <c:v>43191</c:v>
                </c:pt>
                <c:pt idx="41">
                  <c:v>43192</c:v>
                </c:pt>
                <c:pt idx="42">
                  <c:v>43193</c:v>
                </c:pt>
                <c:pt idx="43">
                  <c:v>43194</c:v>
                </c:pt>
                <c:pt idx="44">
                  <c:v>43195</c:v>
                </c:pt>
                <c:pt idx="45">
                  <c:v>43196</c:v>
                </c:pt>
                <c:pt idx="46">
                  <c:v>43197</c:v>
                </c:pt>
                <c:pt idx="47">
                  <c:v>43198</c:v>
                </c:pt>
                <c:pt idx="48">
                  <c:v>43199</c:v>
                </c:pt>
                <c:pt idx="49">
                  <c:v>43200</c:v>
                </c:pt>
                <c:pt idx="50">
                  <c:v>43201</c:v>
                </c:pt>
                <c:pt idx="51">
                  <c:v>43202</c:v>
                </c:pt>
                <c:pt idx="52">
                  <c:v>43203</c:v>
                </c:pt>
                <c:pt idx="53">
                  <c:v>43204</c:v>
                </c:pt>
                <c:pt idx="54">
                  <c:v>43205</c:v>
                </c:pt>
                <c:pt idx="55">
                  <c:v>43206</c:v>
                </c:pt>
              </c:numCache>
            </c:numRef>
          </c:cat>
          <c:val>
            <c:numRef>
              <c:f>Sheet1!$F$2:$F$57</c:f>
              <c:numCache>
                <c:formatCode>General</c:formatCode>
                <c:ptCount val="5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2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4</c:v>
                </c:pt>
                <c:pt idx="53">
                  <c:v>1</c:v>
                </c:pt>
                <c:pt idx="54">
                  <c:v>1</c:v>
                </c:pt>
                <c:pt idx="5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50D-428A-BEBD-6BA98880C0A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Bata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Sheet1!$A$2:$A$57</c:f>
              <c:numCache>
                <c:formatCode>m/d/yyyy</c:formatCode>
                <c:ptCount val="56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  <c:pt idx="3">
                  <c:v>43154</c:v>
                </c:pt>
                <c:pt idx="4">
                  <c:v>43155</c:v>
                </c:pt>
                <c:pt idx="5">
                  <c:v>43156</c:v>
                </c:pt>
                <c:pt idx="6">
                  <c:v>43157</c:v>
                </c:pt>
                <c:pt idx="7">
                  <c:v>43158</c:v>
                </c:pt>
                <c:pt idx="8">
                  <c:v>43159</c:v>
                </c:pt>
                <c:pt idx="9">
                  <c:v>43160</c:v>
                </c:pt>
                <c:pt idx="10">
                  <c:v>43161</c:v>
                </c:pt>
                <c:pt idx="11">
                  <c:v>43162</c:v>
                </c:pt>
                <c:pt idx="12">
                  <c:v>43163</c:v>
                </c:pt>
                <c:pt idx="13">
                  <c:v>43164</c:v>
                </c:pt>
                <c:pt idx="14">
                  <c:v>43165</c:v>
                </c:pt>
                <c:pt idx="15">
                  <c:v>43166</c:v>
                </c:pt>
                <c:pt idx="16">
                  <c:v>43167</c:v>
                </c:pt>
                <c:pt idx="17">
                  <c:v>43168</c:v>
                </c:pt>
                <c:pt idx="18">
                  <c:v>43169</c:v>
                </c:pt>
                <c:pt idx="19">
                  <c:v>43170</c:v>
                </c:pt>
                <c:pt idx="20">
                  <c:v>43171</c:v>
                </c:pt>
                <c:pt idx="21">
                  <c:v>43172</c:v>
                </c:pt>
                <c:pt idx="22">
                  <c:v>43173</c:v>
                </c:pt>
                <c:pt idx="23">
                  <c:v>43174</c:v>
                </c:pt>
                <c:pt idx="24">
                  <c:v>43175</c:v>
                </c:pt>
                <c:pt idx="25">
                  <c:v>43176</c:v>
                </c:pt>
                <c:pt idx="26">
                  <c:v>43177</c:v>
                </c:pt>
                <c:pt idx="27">
                  <c:v>43178</c:v>
                </c:pt>
                <c:pt idx="28">
                  <c:v>43179</c:v>
                </c:pt>
                <c:pt idx="29">
                  <c:v>43180</c:v>
                </c:pt>
                <c:pt idx="30">
                  <c:v>43181</c:v>
                </c:pt>
                <c:pt idx="31">
                  <c:v>43182</c:v>
                </c:pt>
                <c:pt idx="32">
                  <c:v>43183</c:v>
                </c:pt>
                <c:pt idx="33">
                  <c:v>43184</c:v>
                </c:pt>
                <c:pt idx="34">
                  <c:v>43185</c:v>
                </c:pt>
                <c:pt idx="35">
                  <c:v>43186</c:v>
                </c:pt>
                <c:pt idx="36">
                  <c:v>43187</c:v>
                </c:pt>
                <c:pt idx="37">
                  <c:v>43188</c:v>
                </c:pt>
                <c:pt idx="38">
                  <c:v>43189</c:v>
                </c:pt>
                <c:pt idx="39">
                  <c:v>43190</c:v>
                </c:pt>
                <c:pt idx="40">
                  <c:v>43191</c:v>
                </c:pt>
                <c:pt idx="41">
                  <c:v>43192</c:v>
                </c:pt>
                <c:pt idx="42">
                  <c:v>43193</c:v>
                </c:pt>
                <c:pt idx="43">
                  <c:v>43194</c:v>
                </c:pt>
                <c:pt idx="44">
                  <c:v>43195</c:v>
                </c:pt>
                <c:pt idx="45">
                  <c:v>43196</c:v>
                </c:pt>
                <c:pt idx="46">
                  <c:v>43197</c:v>
                </c:pt>
                <c:pt idx="47">
                  <c:v>43198</c:v>
                </c:pt>
                <c:pt idx="48">
                  <c:v>43199</c:v>
                </c:pt>
                <c:pt idx="49">
                  <c:v>43200</c:v>
                </c:pt>
                <c:pt idx="50">
                  <c:v>43201</c:v>
                </c:pt>
                <c:pt idx="51">
                  <c:v>43202</c:v>
                </c:pt>
                <c:pt idx="52">
                  <c:v>43203</c:v>
                </c:pt>
                <c:pt idx="53">
                  <c:v>43204</c:v>
                </c:pt>
                <c:pt idx="54">
                  <c:v>43205</c:v>
                </c:pt>
                <c:pt idx="55">
                  <c:v>43206</c:v>
                </c:pt>
              </c:numCache>
            </c:numRef>
          </c:cat>
          <c:val>
            <c:numRef>
              <c:f>Sheet1!$G$2:$G$57</c:f>
              <c:numCache>
                <c:formatCode>General</c:formatCode>
                <c:ptCount val="56"/>
                <c:pt idx="0">
                  <c:v>1</c:v>
                </c:pt>
                <c:pt idx="1">
                  <c:v>1</c:v>
                </c:pt>
                <c:pt idx="2">
                  <c:v>4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7</c:v>
                </c:pt>
                <c:pt idx="8">
                  <c:v>4</c:v>
                </c:pt>
                <c:pt idx="9">
                  <c:v>3</c:v>
                </c:pt>
                <c:pt idx="10">
                  <c:v>2</c:v>
                </c:pt>
                <c:pt idx="11">
                  <c:v>2</c:v>
                </c:pt>
                <c:pt idx="12">
                  <c:v>3</c:v>
                </c:pt>
                <c:pt idx="13">
                  <c:v>2</c:v>
                </c:pt>
                <c:pt idx="14">
                  <c:v>1</c:v>
                </c:pt>
                <c:pt idx="15">
                  <c:v>4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3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2</c:v>
                </c:pt>
                <c:pt idx="37">
                  <c:v>2</c:v>
                </c:pt>
                <c:pt idx="38">
                  <c:v>1</c:v>
                </c:pt>
                <c:pt idx="39">
                  <c:v>2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2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2</c:v>
                </c:pt>
                <c:pt idx="50">
                  <c:v>1</c:v>
                </c:pt>
                <c:pt idx="51">
                  <c:v>2</c:v>
                </c:pt>
                <c:pt idx="52">
                  <c:v>2</c:v>
                </c:pt>
                <c:pt idx="53">
                  <c:v>2</c:v>
                </c:pt>
                <c:pt idx="54">
                  <c:v>1</c:v>
                </c:pt>
                <c:pt idx="5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50D-428A-BEBD-6BA98880C0A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urbansole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Sheet1!$A$2:$A$57</c:f>
              <c:numCache>
                <c:formatCode>m/d/yyyy</c:formatCode>
                <c:ptCount val="56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  <c:pt idx="3">
                  <c:v>43154</c:v>
                </c:pt>
                <c:pt idx="4">
                  <c:v>43155</c:v>
                </c:pt>
                <c:pt idx="5">
                  <c:v>43156</c:v>
                </c:pt>
                <c:pt idx="6">
                  <c:v>43157</c:v>
                </c:pt>
                <c:pt idx="7">
                  <c:v>43158</c:v>
                </c:pt>
                <c:pt idx="8">
                  <c:v>43159</c:v>
                </c:pt>
                <c:pt idx="9">
                  <c:v>43160</c:v>
                </c:pt>
                <c:pt idx="10">
                  <c:v>43161</c:v>
                </c:pt>
                <c:pt idx="11">
                  <c:v>43162</c:v>
                </c:pt>
                <c:pt idx="12">
                  <c:v>43163</c:v>
                </c:pt>
                <c:pt idx="13">
                  <c:v>43164</c:v>
                </c:pt>
                <c:pt idx="14">
                  <c:v>43165</c:v>
                </c:pt>
                <c:pt idx="15">
                  <c:v>43166</c:v>
                </c:pt>
                <c:pt idx="16">
                  <c:v>43167</c:v>
                </c:pt>
                <c:pt idx="17">
                  <c:v>43168</c:v>
                </c:pt>
                <c:pt idx="18">
                  <c:v>43169</c:v>
                </c:pt>
                <c:pt idx="19">
                  <c:v>43170</c:v>
                </c:pt>
                <c:pt idx="20">
                  <c:v>43171</c:v>
                </c:pt>
                <c:pt idx="21">
                  <c:v>43172</c:v>
                </c:pt>
                <c:pt idx="22">
                  <c:v>43173</c:v>
                </c:pt>
                <c:pt idx="23">
                  <c:v>43174</c:v>
                </c:pt>
                <c:pt idx="24">
                  <c:v>43175</c:v>
                </c:pt>
                <c:pt idx="25">
                  <c:v>43176</c:v>
                </c:pt>
                <c:pt idx="26">
                  <c:v>43177</c:v>
                </c:pt>
                <c:pt idx="27">
                  <c:v>43178</c:v>
                </c:pt>
                <c:pt idx="28">
                  <c:v>43179</c:v>
                </c:pt>
                <c:pt idx="29">
                  <c:v>43180</c:v>
                </c:pt>
                <c:pt idx="30">
                  <c:v>43181</c:v>
                </c:pt>
                <c:pt idx="31">
                  <c:v>43182</c:v>
                </c:pt>
                <c:pt idx="32">
                  <c:v>43183</c:v>
                </c:pt>
                <c:pt idx="33">
                  <c:v>43184</c:v>
                </c:pt>
                <c:pt idx="34">
                  <c:v>43185</c:v>
                </c:pt>
                <c:pt idx="35">
                  <c:v>43186</c:v>
                </c:pt>
                <c:pt idx="36">
                  <c:v>43187</c:v>
                </c:pt>
                <c:pt idx="37">
                  <c:v>43188</c:v>
                </c:pt>
                <c:pt idx="38">
                  <c:v>43189</c:v>
                </c:pt>
                <c:pt idx="39">
                  <c:v>43190</c:v>
                </c:pt>
                <c:pt idx="40">
                  <c:v>43191</c:v>
                </c:pt>
                <c:pt idx="41">
                  <c:v>43192</c:v>
                </c:pt>
                <c:pt idx="42">
                  <c:v>43193</c:v>
                </c:pt>
                <c:pt idx="43">
                  <c:v>43194</c:v>
                </c:pt>
                <c:pt idx="44">
                  <c:v>43195</c:v>
                </c:pt>
                <c:pt idx="45">
                  <c:v>43196</c:v>
                </c:pt>
                <c:pt idx="46">
                  <c:v>43197</c:v>
                </c:pt>
                <c:pt idx="47">
                  <c:v>43198</c:v>
                </c:pt>
                <c:pt idx="48">
                  <c:v>43199</c:v>
                </c:pt>
                <c:pt idx="49">
                  <c:v>43200</c:v>
                </c:pt>
                <c:pt idx="50">
                  <c:v>43201</c:v>
                </c:pt>
                <c:pt idx="51">
                  <c:v>43202</c:v>
                </c:pt>
                <c:pt idx="52">
                  <c:v>43203</c:v>
                </c:pt>
                <c:pt idx="53">
                  <c:v>43204</c:v>
                </c:pt>
                <c:pt idx="54">
                  <c:v>43205</c:v>
                </c:pt>
                <c:pt idx="55">
                  <c:v>43206</c:v>
                </c:pt>
              </c:numCache>
            </c:numRef>
          </c:cat>
          <c:val>
            <c:numRef>
              <c:f>Sheet1!$H$2:$H$57</c:f>
              <c:numCache>
                <c:formatCode>General</c:formatCode>
                <c:ptCount val="56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  <c:pt idx="31">
                  <c:v>1</c:v>
                </c:pt>
                <c:pt idx="32">
                  <c:v>0</c:v>
                </c:pt>
                <c:pt idx="33">
                  <c:v>0</c:v>
                </c:pt>
                <c:pt idx="34">
                  <c:v>1</c:v>
                </c:pt>
                <c:pt idx="35">
                  <c:v>1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1</c:v>
                </c:pt>
                <c:pt idx="42">
                  <c:v>0</c:v>
                </c:pt>
                <c:pt idx="43">
                  <c:v>1</c:v>
                </c:pt>
                <c:pt idx="44">
                  <c:v>0</c:v>
                </c:pt>
                <c:pt idx="45">
                  <c:v>1</c:v>
                </c:pt>
                <c:pt idx="46">
                  <c:v>1</c:v>
                </c:pt>
                <c:pt idx="47">
                  <c:v>0</c:v>
                </c:pt>
                <c:pt idx="48">
                  <c:v>1</c:v>
                </c:pt>
                <c:pt idx="49">
                  <c:v>0</c:v>
                </c:pt>
                <c:pt idx="50">
                  <c:v>1</c:v>
                </c:pt>
                <c:pt idx="51">
                  <c:v>0</c:v>
                </c:pt>
                <c:pt idx="52">
                  <c:v>1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50D-428A-BEBD-6BA98880C0A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Starlet Shoes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Sheet1!$A$2:$A$57</c:f>
              <c:numCache>
                <c:formatCode>m/d/yyyy</c:formatCode>
                <c:ptCount val="56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  <c:pt idx="3">
                  <c:v>43154</c:v>
                </c:pt>
                <c:pt idx="4">
                  <c:v>43155</c:v>
                </c:pt>
                <c:pt idx="5">
                  <c:v>43156</c:v>
                </c:pt>
                <c:pt idx="6">
                  <c:v>43157</c:v>
                </c:pt>
                <c:pt idx="7">
                  <c:v>43158</c:v>
                </c:pt>
                <c:pt idx="8">
                  <c:v>43159</c:v>
                </c:pt>
                <c:pt idx="9">
                  <c:v>43160</c:v>
                </c:pt>
                <c:pt idx="10">
                  <c:v>43161</c:v>
                </c:pt>
                <c:pt idx="11">
                  <c:v>43162</c:v>
                </c:pt>
                <c:pt idx="12">
                  <c:v>43163</c:v>
                </c:pt>
                <c:pt idx="13">
                  <c:v>43164</c:v>
                </c:pt>
                <c:pt idx="14">
                  <c:v>43165</c:v>
                </c:pt>
                <c:pt idx="15">
                  <c:v>43166</c:v>
                </c:pt>
                <c:pt idx="16">
                  <c:v>43167</c:v>
                </c:pt>
                <c:pt idx="17">
                  <c:v>43168</c:v>
                </c:pt>
                <c:pt idx="18">
                  <c:v>43169</c:v>
                </c:pt>
                <c:pt idx="19">
                  <c:v>43170</c:v>
                </c:pt>
                <c:pt idx="20">
                  <c:v>43171</c:v>
                </c:pt>
                <c:pt idx="21">
                  <c:v>43172</c:v>
                </c:pt>
                <c:pt idx="22">
                  <c:v>43173</c:v>
                </c:pt>
                <c:pt idx="23">
                  <c:v>43174</c:v>
                </c:pt>
                <c:pt idx="24">
                  <c:v>43175</c:v>
                </c:pt>
                <c:pt idx="25">
                  <c:v>43176</c:v>
                </c:pt>
                <c:pt idx="26">
                  <c:v>43177</c:v>
                </c:pt>
                <c:pt idx="27">
                  <c:v>43178</c:v>
                </c:pt>
                <c:pt idx="28">
                  <c:v>43179</c:v>
                </c:pt>
                <c:pt idx="29">
                  <c:v>43180</c:v>
                </c:pt>
                <c:pt idx="30">
                  <c:v>43181</c:v>
                </c:pt>
                <c:pt idx="31">
                  <c:v>43182</c:v>
                </c:pt>
                <c:pt idx="32">
                  <c:v>43183</c:v>
                </c:pt>
                <c:pt idx="33">
                  <c:v>43184</c:v>
                </c:pt>
                <c:pt idx="34">
                  <c:v>43185</c:v>
                </c:pt>
                <c:pt idx="35">
                  <c:v>43186</c:v>
                </c:pt>
                <c:pt idx="36">
                  <c:v>43187</c:v>
                </c:pt>
                <c:pt idx="37">
                  <c:v>43188</c:v>
                </c:pt>
                <c:pt idx="38">
                  <c:v>43189</c:v>
                </c:pt>
                <c:pt idx="39">
                  <c:v>43190</c:v>
                </c:pt>
                <c:pt idx="40">
                  <c:v>43191</c:v>
                </c:pt>
                <c:pt idx="41">
                  <c:v>43192</c:v>
                </c:pt>
                <c:pt idx="42">
                  <c:v>43193</c:v>
                </c:pt>
                <c:pt idx="43">
                  <c:v>43194</c:v>
                </c:pt>
                <c:pt idx="44">
                  <c:v>43195</c:v>
                </c:pt>
                <c:pt idx="45">
                  <c:v>43196</c:v>
                </c:pt>
                <c:pt idx="46">
                  <c:v>43197</c:v>
                </c:pt>
                <c:pt idx="47">
                  <c:v>43198</c:v>
                </c:pt>
                <c:pt idx="48">
                  <c:v>43199</c:v>
                </c:pt>
                <c:pt idx="49">
                  <c:v>43200</c:v>
                </c:pt>
                <c:pt idx="50">
                  <c:v>43201</c:v>
                </c:pt>
                <c:pt idx="51">
                  <c:v>43202</c:v>
                </c:pt>
                <c:pt idx="52">
                  <c:v>43203</c:v>
                </c:pt>
                <c:pt idx="53">
                  <c:v>43204</c:v>
                </c:pt>
                <c:pt idx="54">
                  <c:v>43205</c:v>
                </c:pt>
                <c:pt idx="55">
                  <c:v>43206</c:v>
                </c:pt>
              </c:numCache>
            </c:numRef>
          </c:cat>
          <c:val>
            <c:numRef>
              <c:f>Sheet1!$I$2:$I$57</c:f>
              <c:numCache>
                <c:formatCode>General</c:formatCode>
                <c:ptCount val="56"/>
                <c:pt idx="0">
                  <c:v>6</c:v>
                </c:pt>
                <c:pt idx="1">
                  <c:v>8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</c:v>
                </c:pt>
                <c:pt idx="7">
                  <c:v>4</c:v>
                </c:pt>
                <c:pt idx="8">
                  <c:v>3</c:v>
                </c:pt>
                <c:pt idx="9">
                  <c:v>7</c:v>
                </c:pt>
                <c:pt idx="10">
                  <c:v>1</c:v>
                </c:pt>
                <c:pt idx="11">
                  <c:v>0</c:v>
                </c:pt>
                <c:pt idx="12">
                  <c:v>5</c:v>
                </c:pt>
                <c:pt idx="13">
                  <c:v>2</c:v>
                </c:pt>
                <c:pt idx="14">
                  <c:v>1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2</c:v>
                </c:pt>
                <c:pt idx="31">
                  <c:v>0</c:v>
                </c:pt>
                <c:pt idx="32">
                  <c:v>1</c:v>
                </c:pt>
                <c:pt idx="33">
                  <c:v>0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1</c:v>
                </c:pt>
                <c:pt idx="38">
                  <c:v>0</c:v>
                </c:pt>
                <c:pt idx="39">
                  <c:v>2</c:v>
                </c:pt>
                <c:pt idx="40">
                  <c:v>0</c:v>
                </c:pt>
                <c:pt idx="41">
                  <c:v>2</c:v>
                </c:pt>
                <c:pt idx="42">
                  <c:v>0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0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0</c:v>
                </c:pt>
                <c:pt idx="52">
                  <c:v>1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50D-428A-BEBD-6BA98880C0A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EBH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Sheet1!$A$2:$A$57</c:f>
              <c:numCache>
                <c:formatCode>m/d/yyyy</c:formatCode>
                <c:ptCount val="56"/>
                <c:pt idx="0">
                  <c:v>43151</c:v>
                </c:pt>
                <c:pt idx="1">
                  <c:v>43152</c:v>
                </c:pt>
                <c:pt idx="2">
                  <c:v>43153</c:v>
                </c:pt>
                <c:pt idx="3">
                  <c:v>43154</c:v>
                </c:pt>
                <c:pt idx="4">
                  <c:v>43155</c:v>
                </c:pt>
                <c:pt idx="5">
                  <c:v>43156</c:v>
                </c:pt>
                <c:pt idx="6">
                  <c:v>43157</c:v>
                </c:pt>
                <c:pt idx="7">
                  <c:v>43158</c:v>
                </c:pt>
                <c:pt idx="8">
                  <c:v>43159</c:v>
                </c:pt>
                <c:pt idx="9">
                  <c:v>43160</c:v>
                </c:pt>
                <c:pt idx="10">
                  <c:v>43161</c:v>
                </c:pt>
                <c:pt idx="11">
                  <c:v>43162</c:v>
                </c:pt>
                <c:pt idx="12">
                  <c:v>43163</c:v>
                </c:pt>
                <c:pt idx="13">
                  <c:v>43164</c:v>
                </c:pt>
                <c:pt idx="14">
                  <c:v>43165</c:v>
                </c:pt>
                <c:pt idx="15">
                  <c:v>43166</c:v>
                </c:pt>
                <c:pt idx="16">
                  <c:v>43167</c:v>
                </c:pt>
                <c:pt idx="17">
                  <c:v>43168</c:v>
                </c:pt>
                <c:pt idx="18">
                  <c:v>43169</c:v>
                </c:pt>
                <c:pt idx="19">
                  <c:v>43170</c:v>
                </c:pt>
                <c:pt idx="20">
                  <c:v>43171</c:v>
                </c:pt>
                <c:pt idx="21">
                  <c:v>43172</c:v>
                </c:pt>
                <c:pt idx="22">
                  <c:v>43173</c:v>
                </c:pt>
                <c:pt idx="23">
                  <c:v>43174</c:v>
                </c:pt>
                <c:pt idx="24">
                  <c:v>43175</c:v>
                </c:pt>
                <c:pt idx="25">
                  <c:v>43176</c:v>
                </c:pt>
                <c:pt idx="26">
                  <c:v>43177</c:v>
                </c:pt>
                <c:pt idx="27">
                  <c:v>43178</c:v>
                </c:pt>
                <c:pt idx="28">
                  <c:v>43179</c:v>
                </c:pt>
                <c:pt idx="29">
                  <c:v>43180</c:v>
                </c:pt>
                <c:pt idx="30">
                  <c:v>43181</c:v>
                </c:pt>
                <c:pt idx="31">
                  <c:v>43182</c:v>
                </c:pt>
                <c:pt idx="32">
                  <c:v>43183</c:v>
                </c:pt>
                <c:pt idx="33">
                  <c:v>43184</c:v>
                </c:pt>
                <c:pt idx="34">
                  <c:v>43185</c:v>
                </c:pt>
                <c:pt idx="35">
                  <c:v>43186</c:v>
                </c:pt>
                <c:pt idx="36">
                  <c:v>43187</c:v>
                </c:pt>
                <c:pt idx="37">
                  <c:v>43188</c:v>
                </c:pt>
                <c:pt idx="38">
                  <c:v>43189</c:v>
                </c:pt>
                <c:pt idx="39">
                  <c:v>43190</c:v>
                </c:pt>
                <c:pt idx="40">
                  <c:v>43191</c:v>
                </c:pt>
                <c:pt idx="41">
                  <c:v>43192</c:v>
                </c:pt>
                <c:pt idx="42">
                  <c:v>43193</c:v>
                </c:pt>
                <c:pt idx="43">
                  <c:v>43194</c:v>
                </c:pt>
                <c:pt idx="44">
                  <c:v>43195</c:v>
                </c:pt>
                <c:pt idx="45">
                  <c:v>43196</c:v>
                </c:pt>
                <c:pt idx="46">
                  <c:v>43197</c:v>
                </c:pt>
                <c:pt idx="47">
                  <c:v>43198</c:v>
                </c:pt>
                <c:pt idx="48">
                  <c:v>43199</c:v>
                </c:pt>
                <c:pt idx="49">
                  <c:v>43200</c:v>
                </c:pt>
                <c:pt idx="50">
                  <c:v>43201</c:v>
                </c:pt>
                <c:pt idx="51">
                  <c:v>43202</c:v>
                </c:pt>
                <c:pt idx="52">
                  <c:v>43203</c:v>
                </c:pt>
                <c:pt idx="53">
                  <c:v>43204</c:v>
                </c:pt>
                <c:pt idx="54">
                  <c:v>43205</c:v>
                </c:pt>
                <c:pt idx="55">
                  <c:v>43206</c:v>
                </c:pt>
              </c:numCache>
            </c:numRef>
          </c:cat>
          <c:val>
            <c:numRef>
              <c:f>Sheet1!$J$2:$J$57</c:f>
              <c:numCache>
                <c:formatCode>General</c:formatCode>
                <c:ptCount val="5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  <c:pt idx="31">
                  <c:v>2</c:v>
                </c:pt>
                <c:pt idx="32">
                  <c:v>1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50D-428A-BEBD-6BA98880C0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565144"/>
        <c:axId val="162007208"/>
      </c:lineChart>
      <c:dateAx>
        <c:axId val="161565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007208"/>
        <c:crosses val="autoZero"/>
        <c:auto val="1"/>
        <c:lblOffset val="100"/>
        <c:baseTimeUnit val="days"/>
      </c:dateAx>
      <c:valAx>
        <c:axId val="162007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565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5C29E-B7BB-4486-985E-3DA999B5F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62FDEC-8AED-4396-8BC2-29C5A5BF62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90038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DF35B9-75EA-4D1B-BB71-F6BED55973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02/20/2018 - 04/16/2018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FFABB-BBA2-4BB5-9F5D-5DDB45696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6679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2018-04-17T06:51:47Z</dcterms:created>
  <dcterms:modified xsi:type="dcterms:W3CDTF">2018-04-17T06:51:52Z</dcterms:modified>
</cp:coreProperties>
</file>