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2D775-E12C-4A0E-B387-598686B9C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26B79-6462-4DD8-B764-6C590C0B6F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925475"/>
              </p:ext>
            </p:extLst>
          </p:nvPr>
        </p:nvGraphicFramePr>
        <p:xfrm>
          <a:off x="457200" y="1731963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38603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366051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8584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725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673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6480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45115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159362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70806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7888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30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himalayaarabia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27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cleanandcleararabia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85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garnieregypt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30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eva.cosmetics.mea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90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bioderma_egypt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203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8F27E-47A1-4302-93D6-B0B9149BD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03/01/2018 - 04/01/2018</a:t>
            </a:r>
          </a:p>
        </p:txBody>
      </p:sp>
    </p:spTree>
    <p:extLst>
      <p:ext uri="{BB962C8B-B14F-4D97-AF65-F5344CB8AC3E}">
        <p14:creationId xmlns:p14="http://schemas.microsoft.com/office/powerpoint/2010/main" val="1280143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2018-04-15T10:54:31Z</dcterms:created>
  <dcterms:modified xsi:type="dcterms:W3CDTF">2018-04-15T10:54:45Z</dcterms:modified>
</cp:coreProperties>
</file>