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Sheet1!$B$2:$B$51</c:f>
              <c:numCache>
                <c:formatCode>General</c:formatCode>
                <c:ptCount val="5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3</c:v>
                </c:pt>
                <c:pt idx="45">
                  <c:v>3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38-490A-AFE0-297D786F40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Sheet1!$C$2:$C$51</c:f>
              <c:numCache>
                <c:formatCode>General</c:formatCode>
                <c:ptCount val="5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9</c:v>
                </c:pt>
                <c:pt idx="12">
                  <c:v>9</c:v>
                </c:pt>
                <c:pt idx="13">
                  <c:v>6</c:v>
                </c:pt>
                <c:pt idx="14">
                  <c:v>8</c:v>
                </c:pt>
                <c:pt idx="15">
                  <c:v>7</c:v>
                </c:pt>
                <c:pt idx="16">
                  <c:v>5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6</c:v>
                </c:pt>
                <c:pt idx="22">
                  <c:v>5</c:v>
                </c:pt>
                <c:pt idx="23">
                  <c:v>5</c:v>
                </c:pt>
                <c:pt idx="24">
                  <c:v>4</c:v>
                </c:pt>
                <c:pt idx="25">
                  <c:v>11</c:v>
                </c:pt>
                <c:pt idx="26">
                  <c:v>7</c:v>
                </c:pt>
                <c:pt idx="27">
                  <c:v>9</c:v>
                </c:pt>
                <c:pt idx="28">
                  <c:v>3</c:v>
                </c:pt>
                <c:pt idx="29">
                  <c:v>4</c:v>
                </c:pt>
                <c:pt idx="30">
                  <c:v>4</c:v>
                </c:pt>
                <c:pt idx="31">
                  <c:v>0</c:v>
                </c:pt>
                <c:pt idx="32">
                  <c:v>3</c:v>
                </c:pt>
                <c:pt idx="33">
                  <c:v>2</c:v>
                </c:pt>
                <c:pt idx="34">
                  <c:v>4</c:v>
                </c:pt>
                <c:pt idx="35">
                  <c:v>5</c:v>
                </c:pt>
                <c:pt idx="36">
                  <c:v>5</c:v>
                </c:pt>
                <c:pt idx="37">
                  <c:v>3</c:v>
                </c:pt>
                <c:pt idx="38">
                  <c:v>2</c:v>
                </c:pt>
                <c:pt idx="39">
                  <c:v>4</c:v>
                </c:pt>
                <c:pt idx="40">
                  <c:v>3</c:v>
                </c:pt>
                <c:pt idx="41">
                  <c:v>3</c:v>
                </c:pt>
                <c:pt idx="42">
                  <c:v>4</c:v>
                </c:pt>
                <c:pt idx="43">
                  <c:v>3</c:v>
                </c:pt>
                <c:pt idx="44">
                  <c:v>2</c:v>
                </c:pt>
                <c:pt idx="45">
                  <c:v>2</c:v>
                </c:pt>
                <c:pt idx="46">
                  <c:v>4</c:v>
                </c:pt>
                <c:pt idx="47">
                  <c:v>5</c:v>
                </c:pt>
                <c:pt idx="48">
                  <c:v>4</c:v>
                </c:pt>
                <c:pt idx="4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038-490A-AFE0-297D786F40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Sheet1!$D$2:$D$51</c:f>
              <c:numCache>
                <c:formatCode>General</c:formatCode>
                <c:ptCount val="50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038-490A-AFE0-297D786F40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518816"/>
        <c:axId val="175895144"/>
      </c:lineChart>
      <c:dateAx>
        <c:axId val="269518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5895144"/>
        <c:crosses val="autoZero"/>
        <c:auto val="1"/>
        <c:lblOffset val="100"/>
        <c:baseTimeUnit val="days"/>
      </c:dateAx>
      <c:valAx>
        <c:axId val="17589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51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7.2815635771792994E-2</c:v>
                </c:pt>
                <c:pt idx="1">
                  <c:v>0.36000830078723001</c:v>
                </c:pt>
                <c:pt idx="2">
                  <c:v>5.5965581167581997E-2</c:v>
                </c:pt>
                <c:pt idx="3">
                  <c:v>0.19577380535328001</c:v>
                </c:pt>
                <c:pt idx="4">
                  <c:v>1.0508617065994E-2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7-4821-9286-657BAAB5CA6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1.5593733317716001</c:v>
                </c:pt>
                <c:pt idx="1">
                  <c:v>2.9766937978141002</c:v>
                </c:pt>
                <c:pt idx="2">
                  <c:v>1.7099974211838</c:v>
                </c:pt>
                <c:pt idx="3">
                  <c:v>2.6855760548558001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7-4821-9286-657BAAB5CA6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Live Video</c:v>
                </c:pt>
                <c:pt idx="1">
                  <c:v>Photo</c:v>
                </c:pt>
                <c:pt idx="2">
                  <c:v>Status</c:v>
                </c:pt>
                <c:pt idx="3">
                  <c:v>Video</c:v>
                </c:pt>
                <c:pt idx="4">
                  <c:v>YouTube Video</c:v>
                </c:pt>
                <c:pt idx="5">
                  <c:v>Link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11.820305201228001</c:v>
                </c:pt>
                <c:pt idx="1">
                  <c:v>12.440349618725</c:v>
                </c:pt>
                <c:pt idx="2">
                  <c:v>0</c:v>
                </c:pt>
                <c:pt idx="3">
                  <c:v>20.567120012545999</c:v>
                </c:pt>
                <c:pt idx="4">
                  <c:v>0</c:v>
                </c:pt>
                <c:pt idx="5">
                  <c:v>5.6392358559881997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C7-4821-9286-657BAAB5C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810624"/>
        <c:axId val="313810952"/>
      </c:barChart>
      <c:catAx>
        <c:axId val="31381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10952"/>
        <c:crosses val="autoZero"/>
        <c:auto val="1"/>
        <c:lblAlgn val="ctr"/>
        <c:lblOffset val="100"/>
        <c:noMultiLvlLbl val="0"/>
      </c:catAx>
      <c:valAx>
        <c:axId val="313810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81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42</c:v>
                </c:pt>
                <c:pt idx="1">
                  <c:v>261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0-4008-B1BA-3E27DBD78D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8282520"/>
        <c:axId val="478282848"/>
      </c:barChart>
      <c:catAx>
        <c:axId val="478282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282848"/>
        <c:crosses val="autoZero"/>
        <c:auto val="1"/>
        <c:lblAlgn val="ctr"/>
        <c:lblOffset val="100"/>
        <c:noMultiLvlLbl val="0"/>
      </c:catAx>
      <c:valAx>
        <c:axId val="47828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28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Sheet1!$B$2:$B$51</c:f>
              <c:numCache>
                <c:formatCode>General</c:formatCode>
                <c:ptCount val="50"/>
                <c:pt idx="0">
                  <c:v>143384</c:v>
                </c:pt>
                <c:pt idx="1">
                  <c:v>143358</c:v>
                </c:pt>
                <c:pt idx="2">
                  <c:v>143340</c:v>
                </c:pt>
                <c:pt idx="3">
                  <c:v>143300</c:v>
                </c:pt>
                <c:pt idx="4">
                  <c:v>143286</c:v>
                </c:pt>
                <c:pt idx="5">
                  <c:v>143277</c:v>
                </c:pt>
                <c:pt idx="6">
                  <c:v>143262</c:v>
                </c:pt>
                <c:pt idx="7">
                  <c:v>143242</c:v>
                </c:pt>
                <c:pt idx="8">
                  <c:v>143236</c:v>
                </c:pt>
                <c:pt idx="9">
                  <c:v>143220</c:v>
                </c:pt>
                <c:pt idx="10">
                  <c:v>143200</c:v>
                </c:pt>
                <c:pt idx="11">
                  <c:v>143189</c:v>
                </c:pt>
                <c:pt idx="12">
                  <c:v>143191</c:v>
                </c:pt>
                <c:pt idx="13">
                  <c:v>143183</c:v>
                </c:pt>
                <c:pt idx="14">
                  <c:v>143166</c:v>
                </c:pt>
                <c:pt idx="15">
                  <c:v>143129</c:v>
                </c:pt>
                <c:pt idx="16">
                  <c:v>143104</c:v>
                </c:pt>
                <c:pt idx="17">
                  <c:v>143067</c:v>
                </c:pt>
                <c:pt idx="18">
                  <c:v>143058</c:v>
                </c:pt>
                <c:pt idx="19">
                  <c:v>143043</c:v>
                </c:pt>
                <c:pt idx="20">
                  <c:v>143034</c:v>
                </c:pt>
                <c:pt idx="21">
                  <c:v>143032</c:v>
                </c:pt>
                <c:pt idx="22">
                  <c:v>143026</c:v>
                </c:pt>
                <c:pt idx="23">
                  <c:v>143018</c:v>
                </c:pt>
                <c:pt idx="24">
                  <c:v>143009</c:v>
                </c:pt>
                <c:pt idx="25">
                  <c:v>143004</c:v>
                </c:pt>
                <c:pt idx="26">
                  <c:v>142994</c:v>
                </c:pt>
                <c:pt idx="27">
                  <c:v>142967</c:v>
                </c:pt>
                <c:pt idx="28">
                  <c:v>142959</c:v>
                </c:pt>
                <c:pt idx="29">
                  <c:v>142945</c:v>
                </c:pt>
                <c:pt idx="30">
                  <c:v>142935</c:v>
                </c:pt>
                <c:pt idx="31">
                  <c:v>142912</c:v>
                </c:pt>
                <c:pt idx="32">
                  <c:v>142894</c:v>
                </c:pt>
                <c:pt idx="33">
                  <c:v>142894</c:v>
                </c:pt>
                <c:pt idx="34">
                  <c:v>142901</c:v>
                </c:pt>
                <c:pt idx="35">
                  <c:v>142896</c:v>
                </c:pt>
                <c:pt idx="36">
                  <c:v>142892</c:v>
                </c:pt>
                <c:pt idx="37">
                  <c:v>142892</c:v>
                </c:pt>
                <c:pt idx="38">
                  <c:v>142886</c:v>
                </c:pt>
                <c:pt idx="39">
                  <c:v>142872</c:v>
                </c:pt>
                <c:pt idx="40">
                  <c:v>142866</c:v>
                </c:pt>
                <c:pt idx="41">
                  <c:v>142863</c:v>
                </c:pt>
                <c:pt idx="42">
                  <c:v>142864</c:v>
                </c:pt>
                <c:pt idx="43">
                  <c:v>142847</c:v>
                </c:pt>
                <c:pt idx="44">
                  <c:v>142838</c:v>
                </c:pt>
                <c:pt idx="45">
                  <c:v>142801</c:v>
                </c:pt>
                <c:pt idx="46">
                  <c:v>142767</c:v>
                </c:pt>
                <c:pt idx="47">
                  <c:v>142747</c:v>
                </c:pt>
                <c:pt idx="48">
                  <c:v>142740</c:v>
                </c:pt>
                <c:pt idx="49">
                  <c:v>142735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2B-46A4-BC99-0ADAE10EBE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Sheet1!$C$2:$C$51</c:f>
              <c:numCache>
                <c:formatCode>General</c:formatCode>
                <c:ptCount val="50"/>
                <c:pt idx="0">
                  <c:v>12428</c:v>
                </c:pt>
                <c:pt idx="1">
                  <c:v>12532</c:v>
                </c:pt>
                <c:pt idx="2">
                  <c:v>12616</c:v>
                </c:pt>
                <c:pt idx="3">
                  <c:v>12713</c:v>
                </c:pt>
                <c:pt idx="4">
                  <c:v>12811</c:v>
                </c:pt>
                <c:pt idx="5">
                  <c:v>12989</c:v>
                </c:pt>
                <c:pt idx="6">
                  <c:v>13180</c:v>
                </c:pt>
                <c:pt idx="7">
                  <c:v>13255</c:v>
                </c:pt>
                <c:pt idx="8">
                  <c:v>13376</c:v>
                </c:pt>
                <c:pt idx="9">
                  <c:v>13461</c:v>
                </c:pt>
                <c:pt idx="10">
                  <c:v>13789</c:v>
                </c:pt>
                <c:pt idx="11">
                  <c:v>13895</c:v>
                </c:pt>
                <c:pt idx="12">
                  <c:v>13926</c:v>
                </c:pt>
                <c:pt idx="13">
                  <c:v>13956</c:v>
                </c:pt>
                <c:pt idx="14">
                  <c:v>13982</c:v>
                </c:pt>
                <c:pt idx="15">
                  <c:v>14032</c:v>
                </c:pt>
                <c:pt idx="16">
                  <c:v>14091</c:v>
                </c:pt>
                <c:pt idx="17">
                  <c:v>14119</c:v>
                </c:pt>
                <c:pt idx="18">
                  <c:v>14138</c:v>
                </c:pt>
                <c:pt idx="19">
                  <c:v>14291</c:v>
                </c:pt>
                <c:pt idx="20">
                  <c:v>14753</c:v>
                </c:pt>
                <c:pt idx="21">
                  <c:v>15011</c:v>
                </c:pt>
                <c:pt idx="22">
                  <c:v>15179</c:v>
                </c:pt>
                <c:pt idx="23">
                  <c:v>15288</c:v>
                </c:pt>
                <c:pt idx="24">
                  <c:v>15433</c:v>
                </c:pt>
                <c:pt idx="25">
                  <c:v>15536</c:v>
                </c:pt>
                <c:pt idx="26">
                  <c:v>15633</c:v>
                </c:pt>
                <c:pt idx="27">
                  <c:v>15768</c:v>
                </c:pt>
                <c:pt idx="28">
                  <c:v>15832</c:v>
                </c:pt>
                <c:pt idx="29">
                  <c:v>15852</c:v>
                </c:pt>
                <c:pt idx="30">
                  <c:v>15872</c:v>
                </c:pt>
                <c:pt idx="31">
                  <c:v>15877</c:v>
                </c:pt>
                <c:pt idx="32">
                  <c:v>15899</c:v>
                </c:pt>
                <c:pt idx="33">
                  <c:v>15974</c:v>
                </c:pt>
                <c:pt idx="34">
                  <c:v>16023</c:v>
                </c:pt>
                <c:pt idx="35">
                  <c:v>16110</c:v>
                </c:pt>
                <c:pt idx="36">
                  <c:v>16240</c:v>
                </c:pt>
                <c:pt idx="37">
                  <c:v>16381</c:v>
                </c:pt>
                <c:pt idx="38">
                  <c:v>16418</c:v>
                </c:pt>
                <c:pt idx="39">
                  <c:v>16485</c:v>
                </c:pt>
                <c:pt idx="40">
                  <c:v>16578</c:v>
                </c:pt>
                <c:pt idx="41">
                  <c:v>16634</c:v>
                </c:pt>
                <c:pt idx="42">
                  <c:v>16673</c:v>
                </c:pt>
                <c:pt idx="43">
                  <c:v>16692</c:v>
                </c:pt>
                <c:pt idx="44">
                  <c:v>16702</c:v>
                </c:pt>
                <c:pt idx="45">
                  <c:v>16736</c:v>
                </c:pt>
                <c:pt idx="46">
                  <c:v>16817</c:v>
                </c:pt>
                <c:pt idx="47">
                  <c:v>17002</c:v>
                </c:pt>
                <c:pt idx="48">
                  <c:v>17103</c:v>
                </c:pt>
                <c:pt idx="49">
                  <c:v>17152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2B-46A4-BC99-0ADAE10EBE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Sheet1!$D$2:$D$51</c:f>
              <c:numCache>
                <c:formatCode>General</c:formatCode>
                <c:ptCount val="50"/>
                <c:pt idx="0">
                  <c:v>3608</c:v>
                </c:pt>
                <c:pt idx="1">
                  <c:v>3845</c:v>
                </c:pt>
                <c:pt idx="2">
                  <c:v>4022</c:v>
                </c:pt>
                <c:pt idx="3">
                  <c:v>4160</c:v>
                </c:pt>
                <c:pt idx="4">
                  <c:v>4296</c:v>
                </c:pt>
                <c:pt idx="5">
                  <c:v>4529</c:v>
                </c:pt>
                <c:pt idx="6">
                  <c:v>4636</c:v>
                </c:pt>
                <c:pt idx="7">
                  <c:v>4734</c:v>
                </c:pt>
                <c:pt idx="8">
                  <c:v>4821</c:v>
                </c:pt>
                <c:pt idx="9">
                  <c:v>4868</c:v>
                </c:pt>
                <c:pt idx="10">
                  <c:v>4948</c:v>
                </c:pt>
                <c:pt idx="11">
                  <c:v>5043</c:v>
                </c:pt>
                <c:pt idx="12">
                  <c:v>5200</c:v>
                </c:pt>
                <c:pt idx="13">
                  <c:v>5333</c:v>
                </c:pt>
                <c:pt idx="14">
                  <c:v>5444</c:v>
                </c:pt>
                <c:pt idx="15">
                  <c:v>5489</c:v>
                </c:pt>
                <c:pt idx="16">
                  <c:v>5547</c:v>
                </c:pt>
                <c:pt idx="17">
                  <c:v>5571</c:v>
                </c:pt>
                <c:pt idx="18">
                  <c:v>5608</c:v>
                </c:pt>
                <c:pt idx="19">
                  <c:v>5766</c:v>
                </c:pt>
                <c:pt idx="20">
                  <c:v>5846</c:v>
                </c:pt>
                <c:pt idx="21">
                  <c:v>6090</c:v>
                </c:pt>
                <c:pt idx="22">
                  <c:v>6194</c:v>
                </c:pt>
                <c:pt idx="23">
                  <c:v>6248</c:v>
                </c:pt>
                <c:pt idx="24">
                  <c:v>6292</c:v>
                </c:pt>
                <c:pt idx="25">
                  <c:v>6324</c:v>
                </c:pt>
                <c:pt idx="26">
                  <c:v>6361</c:v>
                </c:pt>
                <c:pt idx="27">
                  <c:v>6392</c:v>
                </c:pt>
                <c:pt idx="28">
                  <c:v>6490</c:v>
                </c:pt>
                <c:pt idx="29">
                  <c:v>6520</c:v>
                </c:pt>
                <c:pt idx="30">
                  <c:v>6528</c:v>
                </c:pt>
                <c:pt idx="31">
                  <c:v>6534</c:v>
                </c:pt>
                <c:pt idx="32">
                  <c:v>6546</c:v>
                </c:pt>
                <c:pt idx="33">
                  <c:v>6564</c:v>
                </c:pt>
                <c:pt idx="34">
                  <c:v>6579</c:v>
                </c:pt>
                <c:pt idx="35">
                  <c:v>6605</c:v>
                </c:pt>
                <c:pt idx="36">
                  <c:v>6626</c:v>
                </c:pt>
                <c:pt idx="37">
                  <c:v>6667</c:v>
                </c:pt>
                <c:pt idx="38">
                  <c:v>6688</c:v>
                </c:pt>
                <c:pt idx="39">
                  <c:v>6699</c:v>
                </c:pt>
                <c:pt idx="40">
                  <c:v>6742</c:v>
                </c:pt>
                <c:pt idx="41">
                  <c:v>6753</c:v>
                </c:pt>
                <c:pt idx="42">
                  <c:v>6766</c:v>
                </c:pt>
                <c:pt idx="43">
                  <c:v>6800</c:v>
                </c:pt>
                <c:pt idx="44">
                  <c:v>6824</c:v>
                </c:pt>
                <c:pt idx="45">
                  <c:v>6854</c:v>
                </c:pt>
                <c:pt idx="46">
                  <c:v>7060</c:v>
                </c:pt>
                <c:pt idx="47">
                  <c:v>7096</c:v>
                </c:pt>
                <c:pt idx="48">
                  <c:v>7115</c:v>
                </c:pt>
                <c:pt idx="49">
                  <c:v>7126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A2B-46A4-BC99-0ADAE10EB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8301872"/>
        <c:axId val="478295312"/>
      </c:lineChart>
      <c:dateAx>
        <c:axId val="47830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295312"/>
        <c:crosses val="autoZero"/>
        <c:auto val="1"/>
        <c:lblOffset val="100"/>
        <c:baseTimeUnit val="days"/>
      </c:dateAx>
      <c:valAx>
        <c:axId val="47829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30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Sheet1!$B$2:$B$51</c:f>
              <c:numCache>
                <c:formatCode>General</c:formatCode>
                <c:ptCount val="50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0</c:v>
                </c:pt>
                <c:pt idx="9">
                  <c:v>3</c:v>
                </c:pt>
                <c:pt idx="10">
                  <c:v>3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0</c:v>
                </c:pt>
                <c:pt idx="44">
                  <c:v>3</c:v>
                </c:pt>
                <c:pt idx="45">
                  <c:v>3</c:v>
                </c:pt>
                <c:pt idx="46">
                  <c:v>0</c:v>
                </c:pt>
                <c:pt idx="47">
                  <c:v>1</c:v>
                </c:pt>
                <c:pt idx="48">
                  <c:v>2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D0-433B-BF00-3A6F1473D72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Sheet1!$C$2:$C$51</c:f>
              <c:numCache>
                <c:formatCode>General</c:formatCode>
                <c:ptCount val="50"/>
                <c:pt idx="0">
                  <c:v>9</c:v>
                </c:pt>
                <c:pt idx="1">
                  <c:v>10</c:v>
                </c:pt>
                <c:pt idx="2">
                  <c:v>11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8</c:v>
                </c:pt>
                <c:pt idx="10">
                  <c:v>6</c:v>
                </c:pt>
                <c:pt idx="11">
                  <c:v>9</c:v>
                </c:pt>
                <c:pt idx="12">
                  <c:v>9</c:v>
                </c:pt>
                <c:pt idx="13">
                  <c:v>6</c:v>
                </c:pt>
                <c:pt idx="14">
                  <c:v>8</c:v>
                </c:pt>
                <c:pt idx="15">
                  <c:v>7</c:v>
                </c:pt>
                <c:pt idx="16">
                  <c:v>5</c:v>
                </c:pt>
                <c:pt idx="17">
                  <c:v>3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6</c:v>
                </c:pt>
                <c:pt idx="22">
                  <c:v>5</c:v>
                </c:pt>
                <c:pt idx="23">
                  <c:v>5</c:v>
                </c:pt>
                <c:pt idx="24">
                  <c:v>4</c:v>
                </c:pt>
                <c:pt idx="25">
                  <c:v>11</c:v>
                </c:pt>
                <c:pt idx="26">
                  <c:v>7</c:v>
                </c:pt>
                <c:pt idx="27">
                  <c:v>9</c:v>
                </c:pt>
                <c:pt idx="28">
                  <c:v>3</c:v>
                </c:pt>
                <c:pt idx="29">
                  <c:v>4</c:v>
                </c:pt>
                <c:pt idx="30">
                  <c:v>4</c:v>
                </c:pt>
                <c:pt idx="31">
                  <c:v>0</c:v>
                </c:pt>
                <c:pt idx="32">
                  <c:v>3</c:v>
                </c:pt>
                <c:pt idx="33">
                  <c:v>2</c:v>
                </c:pt>
                <c:pt idx="34">
                  <c:v>4</c:v>
                </c:pt>
                <c:pt idx="35">
                  <c:v>5</c:v>
                </c:pt>
                <c:pt idx="36">
                  <c:v>5</c:v>
                </c:pt>
                <c:pt idx="37">
                  <c:v>3</c:v>
                </c:pt>
                <c:pt idx="38">
                  <c:v>2</c:v>
                </c:pt>
                <c:pt idx="39">
                  <c:v>4</c:v>
                </c:pt>
                <c:pt idx="40">
                  <c:v>3</c:v>
                </c:pt>
                <c:pt idx="41">
                  <c:v>3</c:v>
                </c:pt>
                <c:pt idx="42">
                  <c:v>4</c:v>
                </c:pt>
                <c:pt idx="43">
                  <c:v>3</c:v>
                </c:pt>
                <c:pt idx="44">
                  <c:v>2</c:v>
                </c:pt>
                <c:pt idx="45">
                  <c:v>2</c:v>
                </c:pt>
                <c:pt idx="46">
                  <c:v>4</c:v>
                </c:pt>
                <c:pt idx="47">
                  <c:v>5</c:v>
                </c:pt>
                <c:pt idx="48">
                  <c:v>4</c:v>
                </c:pt>
                <c:pt idx="4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D0-433B-BF00-3A6F1473D72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Sheet1!$D$2:$D$51</c:f>
              <c:numCache>
                <c:formatCode>General</c:formatCode>
                <c:ptCount val="50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4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3</c:v>
                </c:pt>
                <c:pt idx="34">
                  <c:v>0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0</c:v>
                </c:pt>
                <c:pt idx="41">
                  <c:v>1</c:v>
                </c:pt>
                <c:pt idx="42">
                  <c:v>1</c:v>
                </c:pt>
                <c:pt idx="43">
                  <c:v>2</c:v>
                </c:pt>
                <c:pt idx="44">
                  <c:v>1</c:v>
                </c:pt>
                <c:pt idx="45">
                  <c:v>1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D0-433B-BF00-3A6F1473D7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8298592"/>
        <c:axId val="478300232"/>
      </c:lineChart>
      <c:dateAx>
        <c:axId val="478298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300232"/>
        <c:crosses val="autoZero"/>
        <c:auto val="1"/>
        <c:lblOffset val="100"/>
        <c:baseTimeUnit val="days"/>
      </c:dateAx>
      <c:valAx>
        <c:axId val="478300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29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13086</c:v>
                </c:pt>
                <c:pt idx="1">
                  <c:v>70193</c:v>
                </c:pt>
                <c:pt idx="2">
                  <c:v>25571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5A-40C9-A650-97F2581CB2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1031</c:v>
                </c:pt>
                <c:pt idx="1">
                  <c:v>5293</c:v>
                </c:pt>
                <c:pt idx="2">
                  <c:v>3920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5A-40C9-A650-97F2581CB2D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476</c:v>
                </c:pt>
                <c:pt idx="1">
                  <c:v>1705</c:v>
                </c:pt>
                <c:pt idx="2">
                  <c:v>131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5A-40C9-A650-97F2581CB2D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75</c:v>
                </c:pt>
                <c:pt idx="1">
                  <c:v>232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5A-40C9-A650-97F2581CB2D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61</c:v>
                </c:pt>
                <c:pt idx="1">
                  <c:v>44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5A-40C9-A650-97F2581CB2D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37</c:v>
                </c:pt>
                <c:pt idx="1">
                  <c:v>129</c:v>
                </c:pt>
                <c:pt idx="2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85A-40C9-A650-97F2581CB2D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1024</c:v>
                </c:pt>
                <c:pt idx="1">
                  <c:v>9180</c:v>
                </c:pt>
                <c:pt idx="2">
                  <c:v>4181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85A-40C9-A650-97F2581CB2D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501</c:v>
                </c:pt>
                <c:pt idx="1">
                  <c:v>8150</c:v>
                </c:pt>
                <c:pt idx="2">
                  <c:v>9716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85A-40C9-A650-97F2581CB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78294328"/>
        <c:axId val="478300560"/>
      </c:barChart>
      <c:catAx>
        <c:axId val="47829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300560"/>
        <c:crosses val="autoZero"/>
        <c:auto val="1"/>
        <c:lblAlgn val="ctr"/>
        <c:lblOffset val="100"/>
        <c:noMultiLvlLbl val="0"/>
      </c:catAx>
      <c:valAx>
        <c:axId val="47830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829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142735</c:v>
                </c:pt>
                <c:pt idx="1">
                  <c:v>17152</c:v>
                </c:pt>
                <c:pt idx="2">
                  <c:v>7126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8C5-4800-B343-E2C1F34CE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-15</c:v>
                </c:pt>
                <c:pt idx="1">
                  <c:v>-8</c:v>
                </c:pt>
                <c:pt idx="2">
                  <c:v>-9</c:v>
                </c:pt>
                <c:pt idx="3">
                  <c:v>-10</c:v>
                </c:pt>
                <c:pt idx="4">
                  <c:v>-16</c:v>
                </c:pt>
                <c:pt idx="5">
                  <c:v>-12</c:v>
                </c:pt>
                <c:pt idx="6">
                  <c:v>-25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85-4C43-9AD6-4698EB692B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</c:v>
                </c:pt>
                <c:pt idx="1">
                  <c:v>116</c:v>
                </c:pt>
                <c:pt idx="2">
                  <c:v>146</c:v>
                </c:pt>
                <c:pt idx="3">
                  <c:v>86</c:v>
                </c:pt>
                <c:pt idx="4">
                  <c:v>87</c:v>
                </c:pt>
                <c:pt idx="5">
                  <c:v>73</c:v>
                </c:pt>
                <c:pt idx="6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85-4C43-9AD6-4698EB692B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76</c:v>
                </c:pt>
                <c:pt idx="1">
                  <c:v>97</c:v>
                </c:pt>
                <c:pt idx="2">
                  <c:v>57</c:v>
                </c:pt>
                <c:pt idx="3">
                  <c:v>109</c:v>
                </c:pt>
                <c:pt idx="4">
                  <c:v>80</c:v>
                </c:pt>
                <c:pt idx="5">
                  <c:v>58</c:v>
                </c:pt>
                <c:pt idx="6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85-4C43-9AD6-4698EB692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1427016"/>
        <c:axId val="571429968"/>
      </c:barChart>
      <c:catAx>
        <c:axId val="571427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29968"/>
        <c:crosses val="autoZero"/>
        <c:auto val="1"/>
        <c:lblAlgn val="ctr"/>
        <c:lblOffset val="100"/>
        <c:noMultiLvlLbl val="0"/>
      </c:catAx>
      <c:valAx>
        <c:axId val="57142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27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Sheet1!$B$2:$B$51</c:f>
              <c:numCache>
                <c:formatCode>General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0C-4D9F-AA1D-59344CD724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Sheet1!$C$2:$C$51</c:f>
              <c:numCache>
                <c:formatCode>General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0C-4D9F-AA1D-59344CD724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Sheet1!$D$2:$D$51</c:f>
              <c:numCache>
                <c:formatCode>General</c:formatCode>
                <c:ptCount val="5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0C-4D9F-AA1D-59344CD724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1426688"/>
        <c:axId val="571431936"/>
      </c:lineChart>
      <c:dateAx>
        <c:axId val="57142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31936"/>
        <c:crosses val="autoZero"/>
        <c:auto val="1"/>
        <c:lblOffset val="100"/>
        <c:baseTimeUnit val="days"/>
      </c:dateAx>
      <c:valAx>
        <c:axId val="57143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CE-4646-8F13-1C10B61873F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CE-4646-8F13-1C10B61873F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CE-4646-8F13-1C10B61873F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CE-4646-8F13-1C10B61873F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Gerardo García Castillo</c:v>
                </c:pt>
                <c:pt idx="1">
                  <c:v>Alfredo Paredes</c:v>
                </c:pt>
                <c:pt idx="2">
                  <c:v>Lulú Kamar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CE-4646-8F13-1C10B61873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71441448"/>
        <c:axId val="571442760"/>
      </c:barChart>
      <c:catAx>
        <c:axId val="571441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42760"/>
        <c:crosses val="autoZero"/>
        <c:auto val="1"/>
        <c:lblAlgn val="ctr"/>
        <c:lblOffset val="100"/>
        <c:noMultiLvlLbl val="0"/>
      </c:catAx>
      <c:valAx>
        <c:axId val="57144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41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Gerardo García Castillo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Sheet1!$B$2:$B$51</c:f>
              <c:numCache>
                <c:formatCode>General</c:formatCode>
                <c:ptCount val="50"/>
                <c:pt idx="0">
                  <c:v>143384</c:v>
                </c:pt>
                <c:pt idx="1">
                  <c:v>143358</c:v>
                </c:pt>
                <c:pt idx="2">
                  <c:v>143340</c:v>
                </c:pt>
                <c:pt idx="3">
                  <c:v>143300</c:v>
                </c:pt>
                <c:pt idx="4">
                  <c:v>143286</c:v>
                </c:pt>
                <c:pt idx="5">
                  <c:v>143277</c:v>
                </c:pt>
                <c:pt idx="6">
                  <c:v>143262</c:v>
                </c:pt>
                <c:pt idx="7">
                  <c:v>143242</c:v>
                </c:pt>
                <c:pt idx="8">
                  <c:v>143236</c:v>
                </c:pt>
                <c:pt idx="9">
                  <c:v>143220</c:v>
                </c:pt>
                <c:pt idx="10">
                  <c:v>143200</c:v>
                </c:pt>
                <c:pt idx="11">
                  <c:v>143189</c:v>
                </c:pt>
                <c:pt idx="12">
                  <c:v>143191</c:v>
                </c:pt>
                <c:pt idx="13">
                  <c:v>143183</c:v>
                </c:pt>
                <c:pt idx="14">
                  <c:v>143166</c:v>
                </c:pt>
                <c:pt idx="15">
                  <c:v>143129</c:v>
                </c:pt>
                <c:pt idx="16">
                  <c:v>143104</c:v>
                </c:pt>
                <c:pt idx="17">
                  <c:v>143067</c:v>
                </c:pt>
                <c:pt idx="18">
                  <c:v>143058</c:v>
                </c:pt>
                <c:pt idx="19">
                  <c:v>143043</c:v>
                </c:pt>
                <c:pt idx="20">
                  <c:v>143034</c:v>
                </c:pt>
                <c:pt idx="21">
                  <c:v>143032</c:v>
                </c:pt>
                <c:pt idx="22">
                  <c:v>143026</c:v>
                </c:pt>
                <c:pt idx="23">
                  <c:v>143018</c:v>
                </c:pt>
                <c:pt idx="24">
                  <c:v>143009</c:v>
                </c:pt>
                <c:pt idx="25">
                  <c:v>143004</c:v>
                </c:pt>
                <c:pt idx="26">
                  <c:v>142994</c:v>
                </c:pt>
                <c:pt idx="27">
                  <c:v>142967</c:v>
                </c:pt>
                <c:pt idx="28">
                  <c:v>142959</c:v>
                </c:pt>
                <c:pt idx="29">
                  <c:v>142945</c:v>
                </c:pt>
                <c:pt idx="30">
                  <c:v>142935</c:v>
                </c:pt>
                <c:pt idx="31">
                  <c:v>142912</c:v>
                </c:pt>
                <c:pt idx="32">
                  <c:v>142894</c:v>
                </c:pt>
                <c:pt idx="33">
                  <c:v>142894</c:v>
                </c:pt>
                <c:pt idx="34">
                  <c:v>142901</c:v>
                </c:pt>
                <c:pt idx="35">
                  <c:v>142896</c:v>
                </c:pt>
                <c:pt idx="36">
                  <c:v>142892</c:v>
                </c:pt>
                <c:pt idx="37">
                  <c:v>142892</c:v>
                </c:pt>
                <c:pt idx="38">
                  <c:v>142886</c:v>
                </c:pt>
                <c:pt idx="39">
                  <c:v>142872</c:v>
                </c:pt>
                <c:pt idx="40">
                  <c:v>142866</c:v>
                </c:pt>
                <c:pt idx="41">
                  <c:v>142863</c:v>
                </c:pt>
                <c:pt idx="42">
                  <c:v>142864</c:v>
                </c:pt>
                <c:pt idx="43">
                  <c:v>142847</c:v>
                </c:pt>
                <c:pt idx="44">
                  <c:v>142838</c:v>
                </c:pt>
                <c:pt idx="45">
                  <c:v>142801</c:v>
                </c:pt>
                <c:pt idx="46">
                  <c:v>142767</c:v>
                </c:pt>
                <c:pt idx="47">
                  <c:v>142747</c:v>
                </c:pt>
                <c:pt idx="48">
                  <c:v>142740</c:v>
                </c:pt>
                <c:pt idx="49">
                  <c:v>142735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A6-4759-9557-F316DF274F5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Alfredo Paredes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Sheet1!$C$2:$C$51</c:f>
              <c:numCache>
                <c:formatCode>General</c:formatCode>
                <c:ptCount val="50"/>
                <c:pt idx="0">
                  <c:v>12428</c:v>
                </c:pt>
                <c:pt idx="1">
                  <c:v>12532</c:v>
                </c:pt>
                <c:pt idx="2">
                  <c:v>12616</c:v>
                </c:pt>
                <c:pt idx="3">
                  <c:v>12713</c:v>
                </c:pt>
                <c:pt idx="4">
                  <c:v>12811</c:v>
                </c:pt>
                <c:pt idx="5">
                  <c:v>12989</c:v>
                </c:pt>
                <c:pt idx="6">
                  <c:v>13180</c:v>
                </c:pt>
                <c:pt idx="7">
                  <c:v>13255</c:v>
                </c:pt>
                <c:pt idx="8">
                  <c:v>13376</c:v>
                </c:pt>
                <c:pt idx="9">
                  <c:v>13461</c:v>
                </c:pt>
                <c:pt idx="10">
                  <c:v>13789</c:v>
                </c:pt>
                <c:pt idx="11">
                  <c:v>13895</c:v>
                </c:pt>
                <c:pt idx="12">
                  <c:v>13926</c:v>
                </c:pt>
                <c:pt idx="13">
                  <c:v>13956</c:v>
                </c:pt>
                <c:pt idx="14">
                  <c:v>13982</c:v>
                </c:pt>
                <c:pt idx="15">
                  <c:v>14032</c:v>
                </c:pt>
                <c:pt idx="16">
                  <c:v>14091</c:v>
                </c:pt>
                <c:pt idx="17">
                  <c:v>14119</c:v>
                </c:pt>
                <c:pt idx="18">
                  <c:v>14138</c:v>
                </c:pt>
                <c:pt idx="19">
                  <c:v>14291</c:v>
                </c:pt>
                <c:pt idx="20">
                  <c:v>14753</c:v>
                </c:pt>
                <c:pt idx="21">
                  <c:v>15011</c:v>
                </c:pt>
                <c:pt idx="22">
                  <c:v>15179</c:v>
                </c:pt>
                <c:pt idx="23">
                  <c:v>15288</c:v>
                </c:pt>
                <c:pt idx="24">
                  <c:v>15433</c:v>
                </c:pt>
                <c:pt idx="25">
                  <c:v>15536</c:v>
                </c:pt>
                <c:pt idx="26">
                  <c:v>15633</c:v>
                </c:pt>
                <c:pt idx="27">
                  <c:v>15768</c:v>
                </c:pt>
                <c:pt idx="28">
                  <c:v>15832</c:v>
                </c:pt>
                <c:pt idx="29">
                  <c:v>15852</c:v>
                </c:pt>
                <c:pt idx="30">
                  <c:v>15872</c:v>
                </c:pt>
                <c:pt idx="31">
                  <c:v>15877</c:v>
                </c:pt>
                <c:pt idx="32">
                  <c:v>15899</c:v>
                </c:pt>
                <c:pt idx="33">
                  <c:v>15974</c:v>
                </c:pt>
                <c:pt idx="34">
                  <c:v>16023</c:v>
                </c:pt>
                <c:pt idx="35">
                  <c:v>16110</c:v>
                </c:pt>
                <c:pt idx="36">
                  <c:v>16240</c:v>
                </c:pt>
                <c:pt idx="37">
                  <c:v>16381</c:v>
                </c:pt>
                <c:pt idx="38">
                  <c:v>16418</c:v>
                </c:pt>
                <c:pt idx="39">
                  <c:v>16485</c:v>
                </c:pt>
                <c:pt idx="40">
                  <c:v>16578</c:v>
                </c:pt>
                <c:pt idx="41">
                  <c:v>16634</c:v>
                </c:pt>
                <c:pt idx="42">
                  <c:v>16673</c:v>
                </c:pt>
                <c:pt idx="43">
                  <c:v>16692</c:v>
                </c:pt>
                <c:pt idx="44">
                  <c:v>16702</c:v>
                </c:pt>
                <c:pt idx="45">
                  <c:v>16736</c:v>
                </c:pt>
                <c:pt idx="46">
                  <c:v>16817</c:v>
                </c:pt>
                <c:pt idx="47">
                  <c:v>17002</c:v>
                </c:pt>
                <c:pt idx="48">
                  <c:v>17103</c:v>
                </c:pt>
                <c:pt idx="49">
                  <c:v>17152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A6-4759-9557-F316DF274F5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Lulú Kamar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Sheet1!$A$2:$A$51</c:f>
              <c:numCache>
                <c:formatCode>m/d/yyyy</c:formatCode>
                <c:ptCount val="50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</c:numCache>
            </c:numRef>
          </c:cat>
          <c:val>
            <c:numRef>
              <c:f>Sheet1!$D$2:$D$51</c:f>
              <c:numCache>
                <c:formatCode>General</c:formatCode>
                <c:ptCount val="50"/>
                <c:pt idx="0">
                  <c:v>3608</c:v>
                </c:pt>
                <c:pt idx="1">
                  <c:v>3845</c:v>
                </c:pt>
                <c:pt idx="2">
                  <c:v>4022</c:v>
                </c:pt>
                <c:pt idx="3">
                  <c:v>4160</c:v>
                </c:pt>
                <c:pt idx="4">
                  <c:v>4296</c:v>
                </c:pt>
                <c:pt idx="5">
                  <c:v>4529</c:v>
                </c:pt>
                <c:pt idx="6">
                  <c:v>4636</c:v>
                </c:pt>
                <c:pt idx="7">
                  <c:v>4734</c:v>
                </c:pt>
                <c:pt idx="8">
                  <c:v>4821</c:v>
                </c:pt>
                <c:pt idx="9">
                  <c:v>4868</c:v>
                </c:pt>
                <c:pt idx="10">
                  <c:v>4948</c:v>
                </c:pt>
                <c:pt idx="11">
                  <c:v>5043</c:v>
                </c:pt>
                <c:pt idx="12">
                  <c:v>5200</c:v>
                </c:pt>
                <c:pt idx="13">
                  <c:v>5333</c:v>
                </c:pt>
                <c:pt idx="14">
                  <c:v>5444</c:v>
                </c:pt>
                <c:pt idx="15">
                  <c:v>5489</c:v>
                </c:pt>
                <c:pt idx="16">
                  <c:v>5547</c:v>
                </c:pt>
                <c:pt idx="17">
                  <c:v>5571</c:v>
                </c:pt>
                <c:pt idx="18">
                  <c:v>5608</c:v>
                </c:pt>
                <c:pt idx="19">
                  <c:v>5766</c:v>
                </c:pt>
                <c:pt idx="20">
                  <c:v>5846</c:v>
                </c:pt>
                <c:pt idx="21">
                  <c:v>6090</c:v>
                </c:pt>
                <c:pt idx="22">
                  <c:v>6194</c:v>
                </c:pt>
                <c:pt idx="23">
                  <c:v>6248</c:v>
                </c:pt>
                <c:pt idx="24">
                  <c:v>6292</c:v>
                </c:pt>
                <c:pt idx="25">
                  <c:v>6324</c:v>
                </c:pt>
                <c:pt idx="26">
                  <c:v>6361</c:v>
                </c:pt>
                <c:pt idx="27">
                  <c:v>6392</c:v>
                </c:pt>
                <c:pt idx="28">
                  <c:v>6490</c:v>
                </c:pt>
                <c:pt idx="29">
                  <c:v>6520</c:v>
                </c:pt>
                <c:pt idx="30">
                  <c:v>6528</c:v>
                </c:pt>
                <c:pt idx="31">
                  <c:v>6534</c:v>
                </c:pt>
                <c:pt idx="32">
                  <c:v>6546</c:v>
                </c:pt>
                <c:pt idx="33">
                  <c:v>6564</c:v>
                </c:pt>
                <c:pt idx="34">
                  <c:v>6579</c:v>
                </c:pt>
                <c:pt idx="35">
                  <c:v>6605</c:v>
                </c:pt>
                <c:pt idx="36">
                  <c:v>6626</c:v>
                </c:pt>
                <c:pt idx="37">
                  <c:v>6667</c:v>
                </c:pt>
                <c:pt idx="38">
                  <c:v>6688</c:v>
                </c:pt>
                <c:pt idx="39">
                  <c:v>6699</c:v>
                </c:pt>
                <c:pt idx="40">
                  <c:v>6742</c:v>
                </c:pt>
                <c:pt idx="41">
                  <c:v>6753</c:v>
                </c:pt>
                <c:pt idx="42">
                  <c:v>6766</c:v>
                </c:pt>
                <c:pt idx="43">
                  <c:v>6800</c:v>
                </c:pt>
                <c:pt idx="44">
                  <c:v>6824</c:v>
                </c:pt>
                <c:pt idx="45">
                  <c:v>6854</c:v>
                </c:pt>
                <c:pt idx="46">
                  <c:v>7060</c:v>
                </c:pt>
                <c:pt idx="47">
                  <c:v>7096</c:v>
                </c:pt>
                <c:pt idx="48">
                  <c:v>7115</c:v>
                </c:pt>
                <c:pt idx="49">
                  <c:v>7126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A6-4759-9557-F316DF274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71443416"/>
        <c:axId val="571436856"/>
      </c:lineChart>
      <c:dateAx>
        <c:axId val="571443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36856"/>
        <c:crosses val="autoZero"/>
        <c:auto val="1"/>
        <c:lblOffset val="100"/>
        <c:baseTimeUnit val="days"/>
      </c:dateAx>
      <c:valAx>
        <c:axId val="57143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144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Status</c:v>
                </c:pt>
                <c:pt idx="4">
                  <c:v>Video</c:v>
                </c:pt>
                <c:pt idx="5">
                  <c:v>YouTube Video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1</c:v>
                </c:pt>
                <c:pt idx="1">
                  <c:v>87</c:v>
                </c:pt>
                <c:pt idx="2">
                  <c:v>186</c:v>
                </c:pt>
                <c:pt idx="3">
                  <c:v>19</c:v>
                </c:pt>
                <c:pt idx="4">
                  <c:v>63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49-4429-BC56-D320DBD1E1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67802-9F36-44FE-866F-F14B215B35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Content Optimization Benchmark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20606A-7B4A-43C1-A2ED-1CAEB03982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mktpolitico</a:t>
            </a:r>
          </a:p>
        </p:txBody>
      </p:sp>
    </p:spTree>
    <p:extLst>
      <p:ext uri="{BB962C8B-B14F-4D97-AF65-F5344CB8AC3E}">
        <p14:creationId xmlns:p14="http://schemas.microsoft.com/office/powerpoint/2010/main" val="856295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B9763-C3E0-47A5-B26A-BBE57AD79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B358F-4E45-4B56-B46B-55E8DF05A9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55613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9B9D2-9FFB-4D29-AD7F-9756BD890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6E7ED-90CF-4B45-90C9-F2BE7B6FF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25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CD51A-3053-4455-8FE5-3C0DDC9E8C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0D7FE-ED72-426F-9A8E-D626E4EAAE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9278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44B60A-F48E-4946-96C9-30BCF3491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2E77-DEFD-454A-A950-F69324669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4164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DF00B9-492B-4607-9061-9B424F1EC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A5CC01-B039-42B9-A535-6B6FE8C03B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42995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672845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98688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52827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52164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1845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8422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183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286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0117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620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2142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3940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7016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93378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0928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385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43397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9749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415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- 2018-04-19 03:01:33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Después de chambear una buena comida con mi equipo de trabajo, bonita tarde a 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6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- 2018-04-19 00:09:50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que se hizo la foto con La Güera de la Sansa ¡Saludos amigos!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402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FE233-E485-4F1A-964D-66A27C42D3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40932548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261C-4CE9-4D08-9BE0-59AEC1E01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502679-68C6-4C73-AFBE-39B2E32CFC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6256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216847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9589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064857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5460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4377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649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954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9847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723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3420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2461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3840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7312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28625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5473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004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87216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75433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891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- 2018-04-18 22:49:05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a las activistas de el Roble , Ampliacion el roble , amistad , Oscar Flores Tapia , Curva de Juan Sanchez , Ampliacion las flores y San José por sumarse a el rescate de la prosperidad de 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95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18:57:28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este calor un rico Bon Ice con los vecinos de la colonia Independencia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659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1F7D2-B2A0-4A43-8C1F-6537FF04DE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2293861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ACEB9-B82A-4569-B8E8-C628B4704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D11AC6-86F7-49D8-8868-63DA76F7EB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44584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659860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891825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13829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240571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6740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58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25793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3475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0234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8641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6916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849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0289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828839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3161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8671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01095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46444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547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16:24:36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68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14:03:26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y bendecidos días amigos vamos a la Colonia Oscar Flores Tapia con toda la actitud, siempre positivos y a seguir jalando por esta ciudad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94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- 2018-04-18 06:19:53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https://youtu.be/4kTAMasSaB0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959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07E4D5-0890-454C-A607-46F85C474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463547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4C2A2-0387-41A7-8384-1E2985EF9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CDC09F-6154-4395-9F15-ACF539AFA3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3416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542999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2801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8573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430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65449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300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0914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8578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9273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6153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0756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1648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344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017481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2616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4526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46284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2812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970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01:43:25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poniendo el corazón y todas las ganas para ver a más ciudadanos felices ¡A jalar por Monclova!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921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20:18:44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embelleciendo nuestra ciudad con Obras de Artes plasmadas en diferentes puentes de la ciudad de manera organizada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741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16:47:25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echarle ganas y seguir cambiando Monclova, andamos con toda la actitud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0473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B562F-5FBD-4FAB-AF87-46A433042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5064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88EC9-E613-42A4-BB06-E45278858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BB5271-3ED3-49D4-A5B5-DACA0E94FE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7620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2442643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32554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65646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3638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4718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83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9002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723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933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0595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06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358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27765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331938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5601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49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62723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78137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732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14:52:44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mañana más almorzando con Doña Lupita Flores en el fraccionamiento 288 ¡Buen provecho!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910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14:12:52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días amigos nos encontramos en el Fraccionamiento 288 platicando con los vecinos y atendiendo sus peticiones, que tengan un excelente martes ¡A jalar!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03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01:41:04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de manteles largos festejando a la mujer que me dio la vida y siempre apoya cada uno de mis pasos, que sean muchos más mamá ¡Felicidades!👸💙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349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B5929-2E28-4CD7-974C-26C6C09DDB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22029514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100DF-64FF-43F5-9995-C00FC05B3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174F32-8236-4F2D-8000-56175C014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310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0179453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929715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7381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72323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9564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0640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968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115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9862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2049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739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106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4856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856986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3313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843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64486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53206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099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- 2018-04-17 01:07:02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Buenas platicas con las amigas Maria, Sandra , Almendra, Monica, Nancy y Guille además con la participación de Pilar  para la integración del equipo por esta gran 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72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23:30:48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Juntos en todo, sigamos transformando Monclova ¡A darle!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514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F2EB95-B502-4C4A-A8D8-4261319ECB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9798336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93442-8EE3-4155-A6C7-E972B8AD1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D41F33-BD4D-40A9-A6C6-DF208345A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1407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831789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98953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2319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072878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78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10645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4541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8348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941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3708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1565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493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94209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19567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36342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61418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38520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9983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158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21:12:21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Agradecido por la invitación en la escuela primaria José García Rodríguez por el recibimiento. A darle para adelante a nuestros niños el futuro de esta gran ciudad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574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- 2018-04-16 18:24:46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#Monclova!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23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17:59:22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la puerta de su casa cómo debe de ser llevamos a mis amigas que fueron a visitarnos a la Ampliación Guerrero desde Estancias ¡Saludos, a echarle ganas!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8517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B22991-9EC9-44E7-9221-D3D02170D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673613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D1A7B-DA0D-4AA1-BCB2-B4074E850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B9E805-6B27-4389-B9D6-1EA04EFAFB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3291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305442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8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37888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9275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630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76580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599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6730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3629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0170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477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6172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30036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938239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95857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7387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19900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0391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530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15:01:49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días amigos, damos inicio de semana con lunes cívico en la escuela José García Rodríguez en la colonia Ampliación Guerrero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58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- 2018-04-16 00:04:42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me registré ante el Comité Municipal Electoral ¡#Monclova GRACIAS POR SU RESPALDO! ¡Vamos con todo!🙌🏻
#LK #YoConMonclova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526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- 2018-04-15 22:34:37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Nosotros sí sabemos que necesita Monclova y sus ciudadanos, chamba mata grilla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4FD63-2034-4DA8-BE4D-1BA6BD44ED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234939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3E917-F81C-438E-B11E-3CDE86DA7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26185F-2C6A-497C-A37A-B7307EFB01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73523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34634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722254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280648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1775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71721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1047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259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9702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345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5376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766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156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8348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345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66618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13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8750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6272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357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- 2018-04-15 20:55:37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comenzamos este gran sueño🙌🏻 ¡Juntos! #Monclova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04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- 2018-04-15 19:12:06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66548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9FDE0-CFAA-4B10-B2F9-37B007EAA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2890108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3848A-6331-40A0-930F-2FD98FE67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93B934-01AA-44D0-A49B-91050FEB9B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1818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15137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5678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42690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4162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5612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255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055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201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4623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5408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4915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038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5513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45132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11562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622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03536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2614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74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- 2018-04-15 12:07:33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fuertes que nunca para que monclova siga prosperando formalmente registrado Gracias a las y los que siguen con la firme idea que monclova no se puede detener en el crecimiento y en la ayuda de quienes más lo necesitan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34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- 2018-04-15 11:55:35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2041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2A6865-B49E-49D4-9191-8070C3C309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919174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106B3-044C-4268-9584-2043C966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4218F4-308E-4E88-848B-94B810FCEF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3778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7DC33-1DAC-412A-B108-D8B9717C34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193B4-8761-471C-9CC3-704AC0028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390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D170-3365-48AB-920C-CC7396DE6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A60D854-9B17-4E63-BAA3-C097504C5E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513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08D99-F692-46E1-ABBE-4AF1BA64CB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4E19B3-DBAD-4144-BBB9-D0FF991AE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99625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2801B-1CA0-4148-811F-D17D9FD0F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6B65CB-47DD-4A03-9000-F5019C834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585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5438C-8D33-42C2-BAAA-26EB54AF7E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3CB12D-9E65-4842-B3D7-082D2D1DC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5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75839-A05F-4384-826C-DCC54BC46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0B3D88-B2D8-4B8F-BCBB-A886A7BB67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5229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603FC7-FDD0-4041-BAF5-538922B6A0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D903F-DE73-42E2-82E7-26DD89049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7443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99221-D45B-4820-9467-BBBBA93B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972217-9E3D-414C-879C-A592A1A473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2483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5528606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116578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3416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65942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842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6777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3888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7755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0499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137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9189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3489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72481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47794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57744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344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15560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0766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76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- 2018-04-19 03:01:33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Después de chambear una buena comida con mi equipo de trabajo, bonita tarde a todos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97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- 2018-04-19 00:09:50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que se hizo la foto con La Güera de la Sansa ¡Saludos amigos!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5230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FC31A-972E-403F-A041-D5569D000A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4169935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EA39C-FB54-434B-96D7-BEB64029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01BE5F-EE0C-4DCB-861A-A16DDE5239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879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32358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763232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081209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954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7458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6220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5789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495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206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4761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318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02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783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580058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60814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91004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52683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1520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802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- 2018-04-18 22:49:05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a las activistas de el Roble , Ampliacion el roble , amistad , Oscar Flores Tapia , Curva de Juan Sanchez , Ampliacion las flores y San José por sumarse a el rescate de la prosperidad de 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501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18:57:28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este calor un rico Bon Ice con los vecinos de la colonia Independencia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679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CAED65-AB14-4D4A-AC74-B706DAA11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216654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FD9F5-37BF-4DA0-9897-B3C98F12F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BCD302-4FAC-4AFF-AB3E-0B2260CDA1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6571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8075023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99678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62085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05184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21888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337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477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6893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5317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32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7605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879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48111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90733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77742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87724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5393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7357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907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16:24:36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33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14:03:26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y bendecidos días amigos vamos a la Colonia Oscar Flores Tapia con toda la actitud, siempre positivos y a seguir jalando por esta ciudad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754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- 2018-04-18 06:19:53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https://youtu.be/4kTAMasSaB0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YouTube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9733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F4A48-087D-4B6A-82F9-FD19723764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1857933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1F094-8A21-4869-8D45-CE1028C0E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6A077F-0A81-4C70-BF3D-02FFD3836E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47438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9413630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41762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983774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75644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3859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443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7286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1149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011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1293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815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5236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151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5650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54740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736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49254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36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695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- 2018-04-18 01:43:25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poniendo el corazón y todas las ganas para ver a más ciudadanos felices ¡A jalar por Monclova!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215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20:18:44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Seguimos embelleciendo nuestra ciudad con Obras de Artes plasmadas en diferentes puentes de la ciudad de manera organizada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10.0753 %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39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16:47:25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echarle ganas y seguir cambiando Monclova, andamos con toda la actitud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1.0881 %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082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15EFF4-8C70-458A-9F25-B84EA44F87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14690492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80729-3788-4ABB-B7FA-06E2DF154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9E0A73-63BE-4B7E-8641-B20B8E57BD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2330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215801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8016824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9509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114540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684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979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1987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3398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179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2637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0305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5639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12717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380048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965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691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77702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70984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753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14:52:44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mañana más almorzando con Doña Lupita Flores en el fraccionamiento 288 ¡Buen provecho!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599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14:12:52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días amigos nos encontramos en el Fraccionamiento 288 platicando con los vecinos y atendiendo sus peticiones, que tengan un excelente martes ¡A jalar!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4.2289 %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929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- 2018-04-17 01:41:04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Estamos de manteles largos festejando a la mujer que me dio la vida y siempre apoya cada uno de mis pasos, que sean muchos más mamá ¡Felicidades!👸💙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1090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641F1-B2AE-49F5-B2AC-B5534AA4F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23801399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11FAA-BB22-4639-B94E-4756D571F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74A6DE-783F-4674-B9CC-61EA7C91B1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389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6792795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284749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69974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5890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825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60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71993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707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3372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8603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508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7937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4702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3724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18118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2842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8794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943494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61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- 2018-04-17 01:07:02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Buenas platicas con las amigas Maria, Sandra , Almendra, Monica, Nancy y Guille además con la participación de Pilar  para la integración del equipo por esta gran ciudad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234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23:30:48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Juntos en todo, sigamos transformando Monclova ¡A darle!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5.4469 %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07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85BB3-E924-44C3-B592-6B8750AF5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1060931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C40F-D763-4164-9C18-7CF0361B1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E137BE-CBBA-4F1A-B8E4-C933ACBA1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7722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7330261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258262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78105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87860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281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92049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763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8047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4275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179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6473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0473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59461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72135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24421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543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154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0878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99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21:12:21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Agradecido por la invitación en la escuela primaria José García Rodríguez por el recibimiento. A darle para adelante a nuestros niños el futuro de esta gran ciudad 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79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- 2018-04-16 18:24:46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Gracias #Monclova!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9.4618 %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66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17:59:22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Hasta la puerta de su casa cómo debe de ser llevamos a mis amigas que fueron a visitarnos a la Ampliación Guerrero desde Estancias ¡Saludos, a echarle ganas!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17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2700B-FC7A-4532-9B21-6844B1E81F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4427001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A1F01-982A-43DD-8F2C-8C2E0A3CB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CBF722-891E-4193-94D0-C676625836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83914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091827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540788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2017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0708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5125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599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893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0966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693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1159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8266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990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5075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75853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2480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0773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5265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62495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73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- 2018-04-16 15:01:49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Buenos días amigos, damos inicio de semana con lunes cívico en la escuela José García Rodríguez en la colonia Ampliación Guerrero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229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- 2018-04-16 00:04:42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me registré ante el Comité Municipal Electoral ¡#Monclova GRACIAS POR SU RESPALDO! ¡Vamos con todo!🙌🏻
#LK #YoConMonclova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25.1700 %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7541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- 2018-04-15 22:34:37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Nosotros sí sabemos que necesita Monclova y sus ciudadanos, chamba mata grilla ¡A darle!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1424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33FA45-11FD-4F2A-A20E-30A72CA9AB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69506872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0E2D4-E7A8-43BD-BAE4-3C2133B3C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4947FC-7DFC-4E24-A1F7-B775FC68D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383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44826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034273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47145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8615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796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6504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95134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3978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7328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7032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80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2574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14693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461076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31845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83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35474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2224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55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Lulú Kamar - 2018-04-15 20:55:37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Hoy comenzamos este gran sueño🙌🏻 ¡Juntos! #Monclova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Alfredo Paredes - 2018-04-15 19:12:06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53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05594A-F613-47B0-A0CA-29F982FE7F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41604588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758B3-4471-43C6-92B6-CD4364453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Monclova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2125E6-8997-4A2D-A25F-FD7DD18FDE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4930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4569411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304664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459582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63624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8390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3261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80806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1505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6288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53837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773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788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900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883336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07855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713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25479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6437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9909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- 2018-04-15 12:07:33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Más fuertes que nunca para que monclova siga prosperando formalmente registrado Gracias a las y los que siguen con la firme idea que monclova no se puede detener en el crecimiento y en la ayuda de quienes más lo necesitan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35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Gerardo García Castillo - 2018-04-15 11:55:35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142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3ED04B-5940-4F33-ACA8-567D70748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</p:spTree>
    <p:extLst>
      <p:ext uri="{BB962C8B-B14F-4D97-AF65-F5344CB8AC3E}">
        <p14:creationId xmlns:p14="http://schemas.microsoft.com/office/powerpoint/2010/main" val="3990966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95827-B3A3-485A-935B-2ADD4B652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143C53-7711-4D12-A463-A96C4701F9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4499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096F76-D609-410B-8DAA-5A8979F8FF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DB085-0994-4F58-870B-02DD34B05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00816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A0B2CA-BACD-4B0E-9A46-91C7E4D32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3695DB-AD2F-48CE-846F-2D32BBECFB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9805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18F47A-9689-4012-BFBD-4A15A753A0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CA8408-8D68-4F2E-A54B-335CC3584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45966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EC393-EFFB-44C0-9FCE-475BDB2FA2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C6EAAD-621A-482F-898A-C08DE7791B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88070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F8B49-EE7D-4296-B10B-764C06593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9687CB-98B0-4ADF-93E5-5270F1388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033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8F9CF-4ECB-4AA0-AA0B-3B75AFB6C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Distribution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5A57C7-1E35-4ABA-89D6-0C191C2FD8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2154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84E87C-07AD-4047-BB65-0A7F00989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870E4-3B5D-4FE7-8399-2AA3F27A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5321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9CB5A-5CC1-47B1-93CC-97A64CFEA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Global Fans Total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F6BC42-8B68-4967-BB9D-B8AF3A0014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8889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7B56EE-062A-4B51-83A5-003A459B2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B227A5-8776-4EB7-89BA-A11730FBA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23639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69B2F-3ABD-4731-B41A-A310A9DBD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| Monclova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CDCEE7-31C0-4D49-86DE-69C296703C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2207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0281A-B4EE-4F07-94A6-96E1BE8C13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03/01/2018 - 04/19/2018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9FF86-31E0-4048-92B0-24A4D63B5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55606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2224</Words>
  <Application>Microsoft Office PowerPoint</Application>
  <PresentationFormat>On-screen Show (4:3)</PresentationFormat>
  <Paragraphs>1338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Calibri</vt:lpstr>
      <vt:lpstr>Arial</vt:lpstr>
      <vt:lpstr>quintly_template</vt:lpstr>
      <vt:lpstr>Content Optimization Benchmark</vt:lpstr>
      <vt:lpstr>Facebook Own Posts | Monclova</vt:lpstr>
      <vt:lpstr>Facebook Interaction Rate By Post Type | Monclova</vt:lpstr>
      <vt:lpstr>Facebook Own Posts Table | Monclova - 1 of 10</vt:lpstr>
      <vt:lpstr>Facebook Own Posts Table | Monclova - 2 of 10</vt:lpstr>
      <vt:lpstr>Facebook Own Posts Table | Monclova - 3 of 10</vt:lpstr>
      <vt:lpstr>Facebook Own Posts Table | Monclova - 4 of 10</vt:lpstr>
      <vt:lpstr>Facebook Own Posts Table | Monclova - 5 of 10</vt:lpstr>
      <vt:lpstr>Facebook Own Posts Table | Monclova - 6 of 10</vt:lpstr>
      <vt:lpstr>Facebook Own Posts Table | Monclova - 7 of 10</vt:lpstr>
      <vt:lpstr>Facebook Own Posts Table | Monclova - 8 of 10</vt:lpstr>
      <vt:lpstr>Facebook Own Posts Table | Monclova - 9 of 10</vt:lpstr>
      <vt:lpstr>Facebook Own Posts Table | Monclova - 10 of 10</vt:lpstr>
      <vt:lpstr>Facebook Own Posts App Usage | Monclova</vt:lpstr>
      <vt:lpstr>Facebook Fans Total | Monclova</vt:lpstr>
      <vt:lpstr>Facebook Own Posts | Monclova</vt:lpstr>
      <vt:lpstr>Facebook Interactions Distribution | Monclova</vt:lpstr>
      <vt:lpstr>Facebook Own Posts Table | Monclova - 1 of 10</vt:lpstr>
      <vt:lpstr>Facebook Own Posts Table | Monclova - 2 of 10</vt:lpstr>
      <vt:lpstr>Facebook Own Posts Table | Monclova - 3 of 10</vt:lpstr>
      <vt:lpstr>Facebook Own Posts Table | Monclova - 4 of 10</vt:lpstr>
      <vt:lpstr>Facebook Own Posts Table | Monclova - 5 of 10</vt:lpstr>
      <vt:lpstr>Facebook Own Posts Table | Monclova - 6 of 10</vt:lpstr>
      <vt:lpstr>Facebook Own Posts Table | Monclova - 7 of 10</vt:lpstr>
      <vt:lpstr>Facebook Own Posts Table | Monclova - 8 of 10</vt:lpstr>
      <vt:lpstr>Facebook Own Posts Table | Monclova - 9 of 10</vt:lpstr>
      <vt:lpstr>Facebook Own Posts Table | Monclova - 10 of 10</vt:lpstr>
      <vt:lpstr>Facebook Fan Distribution | Monclova</vt:lpstr>
      <vt:lpstr>Facebook Fans Change Per Weekday | Monclova</vt:lpstr>
      <vt:lpstr>Facebook Check Ins | Monclova</vt:lpstr>
      <vt:lpstr>Facebook Response Times Distribution | Monclova</vt:lpstr>
      <vt:lpstr>Facebook Global Fans Total | Monclova</vt:lpstr>
      <vt:lpstr>Facebook Post Type Distribution | Monclova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 Optimization Benchmark</dc:title>
  <dc:creator>Administrator</dc:creator>
  <cp:lastModifiedBy>Administrator</cp:lastModifiedBy>
  <cp:revision>1</cp:revision>
  <dcterms:created xsi:type="dcterms:W3CDTF">2018-04-19T16:43:27Z</dcterms:created>
  <dcterms:modified xsi:type="dcterms:W3CDTF">2018-04-19T16:45:29Z</dcterms:modified>
</cp:coreProperties>
</file>