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DC04-FC02-43CD-8277-ABE5AB2B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2748B-6277-4A1F-878B-816EB2395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061284"/>
              </p:ext>
            </p:extLst>
          </p:nvPr>
        </p:nvGraphicFramePr>
        <p:xfrm>
          <a:off x="457200" y="1731963"/>
          <a:ext cx="8229600" cy="242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70525364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8039919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99711833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86152144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04604247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798791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44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Avenue 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30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Beye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31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Cazadorjobs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53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Danish Jordanian dairy Co. - DJD - </a:t>
                      </a:r>
                      <a:r>
                        <a:rPr lang="ar-AE" sz="1000"/>
                        <a:t>شركة الألبان الدنماركية الأردنية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76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Jordan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599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7C9C0-1F94-4F8D-9AD7-2869D2B76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03/01/2018 - 04/09/2018</a:t>
            </a:r>
          </a:p>
        </p:txBody>
      </p:sp>
    </p:spTree>
    <p:extLst>
      <p:ext uri="{BB962C8B-B14F-4D97-AF65-F5344CB8AC3E}">
        <p14:creationId xmlns:p14="http://schemas.microsoft.com/office/powerpoint/2010/main" val="4254665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</dc:title>
  <dc:creator>Administrator</dc:creator>
  <cp:lastModifiedBy>Administrator</cp:lastModifiedBy>
  <cp:revision>1</cp:revision>
  <dcterms:created xsi:type="dcterms:W3CDTF">2018-04-10T05:33:30Z</dcterms:created>
  <dcterms:modified xsi:type="dcterms:W3CDTF">2018-04-10T05:33:40Z</dcterms:modified>
</cp:coreProperties>
</file>