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B6190-DBC8-49C2-8964-F63029263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56E2F3-C975-4D93-8B7E-58E5A146DA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2920818"/>
              </p:ext>
            </p:extLst>
          </p:nvPr>
        </p:nvGraphicFramePr>
        <p:xfrm>
          <a:off x="457200" y="1731963"/>
          <a:ext cx="8229600" cy="242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23419804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12422367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22262992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39037569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01762802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836377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96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Avenue 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646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Beye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522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Cazadorjobs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14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Danish Jordanian dairy Co. - DJD - </a:t>
                      </a:r>
                      <a:r>
                        <a:rPr lang="ar-AE" sz="1000"/>
                        <a:t>شركة الألبان الدنماركية الأردنية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35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Jordan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230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5FFFE-C76A-4FAA-AC96-233F2A8796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03/26/2018 - 04/09/2018</a:t>
            </a:r>
          </a:p>
        </p:txBody>
      </p:sp>
    </p:spTree>
    <p:extLst>
      <p:ext uri="{BB962C8B-B14F-4D97-AF65-F5344CB8AC3E}">
        <p14:creationId xmlns:p14="http://schemas.microsoft.com/office/powerpoint/2010/main" val="6646673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Top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</dc:title>
  <dc:creator>Administrator</dc:creator>
  <cp:lastModifiedBy>Administrator</cp:lastModifiedBy>
  <cp:revision>1</cp:revision>
  <dcterms:created xsi:type="dcterms:W3CDTF">2018-04-10T05:29:50Z</dcterms:created>
  <dcterms:modified xsi:type="dcterms:W3CDTF">2018-04-10T05:30:00Z</dcterms:modified>
</cp:coreProperties>
</file>