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A811-43B0-A6A5-FC92EBFDD70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A811-43B0-A6A5-FC92EBFDD70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A811-43B0-A6A5-FC92EBFDD70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A811-43B0-A6A5-FC92EBFDD70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A811-43B0-A6A5-FC92EBFDD70D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Sheet1!$G$2:$G$32</c:f>
            </c:numRef>
          </c:val>
          <c:smooth val="0"/>
          <c:extLst>
            <c:ext xmlns:c16="http://schemas.microsoft.com/office/drawing/2014/chart" uri="{C3380CC4-5D6E-409C-BE32-E72D297353CC}">
              <c16:uniqueId val="{00000005-A811-43B0-A6A5-FC92EBFDD7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100624"/>
        <c:axId val="405104232"/>
      </c:lineChart>
      <c:catAx>
        <c:axId val="4051006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04232"/>
        <c:crosses val="autoZero"/>
        <c:auto val="1"/>
        <c:lblAlgn val="ctr"/>
        <c:lblOffset val="100"/>
        <c:noMultiLvlLbl val="0"/>
      </c:catAx>
      <c:valAx>
        <c:axId val="40510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0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1B56E-C321-4B7E-8042-F213EA465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48A743-2C45-43EA-9936-9323DF341D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68258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3B3CA-4918-4D65-9DE8-BD9EFABF19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01/08/2024 - 31/08/2024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7BF28-655B-4102-ACA7-80DB2C5AD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8003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 |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INSURANCE</dc:title>
  <dc:creator>Frederik Born</dc:creator>
  <cp:lastModifiedBy>Frederik Born</cp:lastModifiedBy>
  <cp:revision>1</cp:revision>
  <dcterms:created xsi:type="dcterms:W3CDTF">2024-12-19T05:32:46Z</dcterms:created>
  <dcterms:modified xsi:type="dcterms:W3CDTF">2024-12-19T05:33:01Z</dcterms:modified>
</cp:coreProperties>
</file>