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SWAN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1.1629129787047601</c:v>
                </c:pt>
                <c:pt idx="1">
                  <c:v>4.7322758741565198E-2</c:v>
                </c:pt>
                <c:pt idx="2">
                  <c:v>1.40916659363772</c:v>
                </c:pt>
                <c:pt idx="3">
                  <c:v>0.75657990827564003</c:v>
                </c:pt>
                <c:pt idx="5">
                  <c:v>0.16475330821137499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F-43E6-BF31-ACA209BDDA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0.20120658943454101</c:v>
                </c:pt>
                <c:pt idx="1">
                  <c:v>0.44076920076451997</c:v>
                </c:pt>
                <c:pt idx="2">
                  <c:v>0.35365552391725502</c:v>
                </c:pt>
                <c:pt idx="3">
                  <c:v>0.29189582764493999</c:v>
                </c:pt>
                <c:pt idx="4">
                  <c:v>0.19795607910441901</c:v>
                </c:pt>
                <c:pt idx="5">
                  <c:v>0.75671880485236198</c:v>
                </c:pt>
                <c:pt idx="6">
                  <c:v>1.44387668864012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CF-43E6-BF31-ACA209BDDA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Quantum Insurance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3">
                  <c:v>2.09459176406518E-2</c:v>
                </c:pt>
                <c:pt idx="5">
                  <c:v>2.93242846969126E-2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CF-43E6-BF31-ACA209BDDA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Eagle Insurance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0.29990043305622499</c:v>
                </c:pt>
                <c:pt idx="1">
                  <c:v>0.29150322093065101</c:v>
                </c:pt>
                <c:pt idx="2">
                  <c:v>8.0973116925180805E-2</c:v>
                </c:pt>
                <c:pt idx="3">
                  <c:v>8.9970129916867606E-2</c:v>
                </c:pt>
                <c:pt idx="4">
                  <c:v>0.41818116385360099</c:v>
                </c:pt>
                <c:pt idx="5">
                  <c:v>0.12595818188361499</c:v>
                </c:pt>
                <c:pt idx="6">
                  <c:v>0.11156296109691601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CF-43E6-BF31-ACA209BDDAA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State Insurance Company of Mauritius Ltd - SICOM Group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0.92757759543346396</c:v>
                </c:pt>
                <c:pt idx="1">
                  <c:v>3.2108455226543001E-2</c:v>
                </c:pt>
                <c:pt idx="2">
                  <c:v>5.35140920442383E-2</c:v>
                </c:pt>
                <c:pt idx="3">
                  <c:v>0.225651088119872</c:v>
                </c:pt>
                <c:pt idx="4">
                  <c:v>0.31751694612914699</c:v>
                </c:pt>
                <c:pt idx="5">
                  <c:v>0.65287192293970797</c:v>
                </c:pt>
                <c:pt idx="6">
                  <c:v>1.8016410988226901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CF-43E6-BF31-ACA209BDDAA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NIC Mauritius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0.147082505770573</c:v>
                </c:pt>
                <c:pt idx="5">
                  <c:v>0.22008696118954299</c:v>
                </c:pt>
                <c:pt idx="6">
                  <c:v>0.46164582103172502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ACF-43E6-BF31-ACA209BDD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196744"/>
        <c:axId val="399192808"/>
      </c:barChart>
      <c:catAx>
        <c:axId val="399196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92808"/>
        <c:crosses val="autoZero"/>
        <c:auto val="1"/>
        <c:lblAlgn val="ctr"/>
        <c:lblOffset val="100"/>
        <c:noMultiLvlLbl val="0"/>
      </c:catAx>
      <c:valAx>
        <c:axId val="39919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19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E445D-F3B0-4C1D-AD59-51728E0A0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B12179-2183-4DCE-A38A-A27B6F5754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9278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DEC30-63CF-4E8F-B36C-3BA3263BF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01/02/2024 - 29/02/2024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EFF34-FDEA-4DF4-B327-6A349EB0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5230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Weekday |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INSURANCE</dc:title>
  <dc:creator>Frederik Born</dc:creator>
  <cp:lastModifiedBy>Frederik Born</cp:lastModifiedBy>
  <cp:revision>1</cp:revision>
  <dcterms:created xsi:type="dcterms:W3CDTF">2024-03-18T10:49:05Z</dcterms:created>
  <dcterms:modified xsi:type="dcterms:W3CDTF">2024-03-18T10:49:23Z</dcterms:modified>
</cp:coreProperties>
</file>