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Defimedia.info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Sheet1!$A$2:$A$548</c:f>
              <c:strCache>
                <c:ptCount val="547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  <c:pt idx="31">
                  <c:v>1/2/2020</c:v>
                </c:pt>
                <c:pt idx="32">
                  <c:v>2/2/2020</c:v>
                </c:pt>
                <c:pt idx="33">
                  <c:v>3/2/2020</c:v>
                </c:pt>
                <c:pt idx="34">
                  <c:v>4/2/2020</c:v>
                </c:pt>
                <c:pt idx="35">
                  <c:v>5/2/2020</c:v>
                </c:pt>
                <c:pt idx="36">
                  <c:v>6/2/2020</c:v>
                </c:pt>
                <c:pt idx="37">
                  <c:v>7/2/2020</c:v>
                </c:pt>
                <c:pt idx="38">
                  <c:v>8/2/2020</c:v>
                </c:pt>
                <c:pt idx="39">
                  <c:v>9/2/2020</c:v>
                </c:pt>
                <c:pt idx="40">
                  <c:v>10/2/2020</c:v>
                </c:pt>
                <c:pt idx="41">
                  <c:v>11/2/2020</c:v>
                </c:pt>
                <c:pt idx="42">
                  <c:v>12/2/2020</c:v>
                </c:pt>
                <c:pt idx="43">
                  <c:v>13/02/2020</c:v>
                </c:pt>
                <c:pt idx="44">
                  <c:v>14/02/2020</c:v>
                </c:pt>
                <c:pt idx="45">
                  <c:v>15/02/2020</c:v>
                </c:pt>
                <c:pt idx="46">
                  <c:v>16/02/2020</c:v>
                </c:pt>
                <c:pt idx="47">
                  <c:v>17/02/2020</c:v>
                </c:pt>
                <c:pt idx="48">
                  <c:v>18/02/2020</c:v>
                </c:pt>
                <c:pt idx="49">
                  <c:v>19/02/2020</c:v>
                </c:pt>
                <c:pt idx="50">
                  <c:v>20/02/2020</c:v>
                </c:pt>
                <c:pt idx="51">
                  <c:v>21/02/2020</c:v>
                </c:pt>
                <c:pt idx="52">
                  <c:v>22/02/2020</c:v>
                </c:pt>
                <c:pt idx="53">
                  <c:v>23/02/2020</c:v>
                </c:pt>
                <c:pt idx="54">
                  <c:v>24/02/2020</c:v>
                </c:pt>
                <c:pt idx="55">
                  <c:v>25/02/2020</c:v>
                </c:pt>
                <c:pt idx="56">
                  <c:v>26/02/2020</c:v>
                </c:pt>
                <c:pt idx="57">
                  <c:v>27/02/2020</c:v>
                </c:pt>
                <c:pt idx="58">
                  <c:v>28/02/2020</c:v>
                </c:pt>
                <c:pt idx="59">
                  <c:v>29/02/2020</c:v>
                </c:pt>
                <c:pt idx="60">
                  <c:v>1/3/2020</c:v>
                </c:pt>
                <c:pt idx="61">
                  <c:v>2/3/2020</c:v>
                </c:pt>
                <c:pt idx="62">
                  <c:v>3/3/2020</c:v>
                </c:pt>
                <c:pt idx="63">
                  <c:v>4/3/2020</c:v>
                </c:pt>
                <c:pt idx="64">
                  <c:v>5/3/2020</c:v>
                </c:pt>
                <c:pt idx="65">
                  <c:v>6/3/2020</c:v>
                </c:pt>
                <c:pt idx="66">
                  <c:v>7/3/2020</c:v>
                </c:pt>
                <c:pt idx="67">
                  <c:v>8/3/2020</c:v>
                </c:pt>
                <c:pt idx="68">
                  <c:v>9/3/2020</c:v>
                </c:pt>
                <c:pt idx="69">
                  <c:v>10/3/2020</c:v>
                </c:pt>
                <c:pt idx="70">
                  <c:v>11/3/2020</c:v>
                </c:pt>
                <c:pt idx="71">
                  <c:v>12/3/2020</c:v>
                </c:pt>
                <c:pt idx="72">
                  <c:v>13/03/2020</c:v>
                </c:pt>
                <c:pt idx="73">
                  <c:v>14/03/2020</c:v>
                </c:pt>
                <c:pt idx="74">
                  <c:v>15/03/2020</c:v>
                </c:pt>
                <c:pt idx="75">
                  <c:v>16/03/2020</c:v>
                </c:pt>
                <c:pt idx="76">
                  <c:v>17/03/2020</c:v>
                </c:pt>
                <c:pt idx="77">
                  <c:v>18/03/2020</c:v>
                </c:pt>
                <c:pt idx="78">
                  <c:v>19/03/2020</c:v>
                </c:pt>
                <c:pt idx="79">
                  <c:v>20/03/2020</c:v>
                </c:pt>
                <c:pt idx="80">
                  <c:v>21/03/2020</c:v>
                </c:pt>
                <c:pt idx="81">
                  <c:v>22/03/2020</c:v>
                </c:pt>
                <c:pt idx="82">
                  <c:v>23/03/2020</c:v>
                </c:pt>
                <c:pt idx="83">
                  <c:v>24/03/2020</c:v>
                </c:pt>
                <c:pt idx="84">
                  <c:v>25/03/2020</c:v>
                </c:pt>
                <c:pt idx="85">
                  <c:v>26/03/2020</c:v>
                </c:pt>
                <c:pt idx="86">
                  <c:v>27/03/2020</c:v>
                </c:pt>
                <c:pt idx="87">
                  <c:v>28/03/2020</c:v>
                </c:pt>
                <c:pt idx="88">
                  <c:v>29/03/2020</c:v>
                </c:pt>
                <c:pt idx="89">
                  <c:v>30/03/2020</c:v>
                </c:pt>
                <c:pt idx="90">
                  <c:v>31/03/2020</c:v>
                </c:pt>
                <c:pt idx="91">
                  <c:v>1/4/2020</c:v>
                </c:pt>
                <c:pt idx="92">
                  <c:v>2/4/2020</c:v>
                </c:pt>
                <c:pt idx="93">
                  <c:v>3/4/2020</c:v>
                </c:pt>
                <c:pt idx="94">
                  <c:v>4/4/2020</c:v>
                </c:pt>
                <c:pt idx="95">
                  <c:v>5/4/2020</c:v>
                </c:pt>
                <c:pt idx="96">
                  <c:v>6/4/2020</c:v>
                </c:pt>
                <c:pt idx="97">
                  <c:v>7/4/2020</c:v>
                </c:pt>
                <c:pt idx="98">
                  <c:v>8/4/2020</c:v>
                </c:pt>
                <c:pt idx="99">
                  <c:v>9/4/2020</c:v>
                </c:pt>
                <c:pt idx="100">
                  <c:v>10/4/2020</c:v>
                </c:pt>
                <c:pt idx="101">
                  <c:v>11/4/2020</c:v>
                </c:pt>
                <c:pt idx="102">
                  <c:v>12/4/2020</c:v>
                </c:pt>
                <c:pt idx="103">
                  <c:v>13/04/2020</c:v>
                </c:pt>
                <c:pt idx="104">
                  <c:v>14/04/2020</c:v>
                </c:pt>
                <c:pt idx="105">
                  <c:v>15/04/2020</c:v>
                </c:pt>
                <c:pt idx="106">
                  <c:v>16/04/2020</c:v>
                </c:pt>
                <c:pt idx="107">
                  <c:v>17/04/2020</c:v>
                </c:pt>
                <c:pt idx="108">
                  <c:v>18/04/2020</c:v>
                </c:pt>
                <c:pt idx="109">
                  <c:v>19/04/2020</c:v>
                </c:pt>
                <c:pt idx="110">
                  <c:v>20/04/2020</c:v>
                </c:pt>
                <c:pt idx="111">
                  <c:v>21/04/2020</c:v>
                </c:pt>
                <c:pt idx="112">
                  <c:v>22/04/2020</c:v>
                </c:pt>
                <c:pt idx="113">
                  <c:v>23/04/2020</c:v>
                </c:pt>
                <c:pt idx="114">
                  <c:v>24/04/2020</c:v>
                </c:pt>
                <c:pt idx="115">
                  <c:v>25/04/2020</c:v>
                </c:pt>
                <c:pt idx="116">
                  <c:v>26/04/2020</c:v>
                </c:pt>
                <c:pt idx="117">
                  <c:v>27/04/2020</c:v>
                </c:pt>
                <c:pt idx="118">
                  <c:v>28/04/2020</c:v>
                </c:pt>
                <c:pt idx="119">
                  <c:v>29/04/2020</c:v>
                </c:pt>
                <c:pt idx="120">
                  <c:v>30/04/2020</c:v>
                </c:pt>
                <c:pt idx="121">
                  <c:v>1/5/2020</c:v>
                </c:pt>
                <c:pt idx="122">
                  <c:v>2/5/2020</c:v>
                </c:pt>
                <c:pt idx="123">
                  <c:v>3/5/2020</c:v>
                </c:pt>
                <c:pt idx="124">
                  <c:v>4/5/2020</c:v>
                </c:pt>
                <c:pt idx="125">
                  <c:v>5/5/2020</c:v>
                </c:pt>
                <c:pt idx="126">
                  <c:v>6/5/2020</c:v>
                </c:pt>
                <c:pt idx="127">
                  <c:v>7/5/2020</c:v>
                </c:pt>
                <c:pt idx="128">
                  <c:v>8/5/2020</c:v>
                </c:pt>
                <c:pt idx="129">
                  <c:v>9/5/2020</c:v>
                </c:pt>
                <c:pt idx="130">
                  <c:v>10/5/2020</c:v>
                </c:pt>
                <c:pt idx="131">
                  <c:v>11/5/2020</c:v>
                </c:pt>
                <c:pt idx="132">
                  <c:v>12/5/2020</c:v>
                </c:pt>
                <c:pt idx="133">
                  <c:v>13/05/2020</c:v>
                </c:pt>
                <c:pt idx="134">
                  <c:v>14/05/2020</c:v>
                </c:pt>
                <c:pt idx="135">
                  <c:v>15/05/2020</c:v>
                </c:pt>
                <c:pt idx="136">
                  <c:v>16/05/2020</c:v>
                </c:pt>
                <c:pt idx="137">
                  <c:v>17/05/2020</c:v>
                </c:pt>
                <c:pt idx="138">
                  <c:v>18/05/2020</c:v>
                </c:pt>
                <c:pt idx="139">
                  <c:v>19/05/2020</c:v>
                </c:pt>
                <c:pt idx="140">
                  <c:v>20/05/2020</c:v>
                </c:pt>
                <c:pt idx="141">
                  <c:v>21/05/2020</c:v>
                </c:pt>
                <c:pt idx="142">
                  <c:v>22/05/2020</c:v>
                </c:pt>
                <c:pt idx="143">
                  <c:v>23/05/2020</c:v>
                </c:pt>
                <c:pt idx="144">
                  <c:v>24/05/2020</c:v>
                </c:pt>
                <c:pt idx="145">
                  <c:v>25/05/2020</c:v>
                </c:pt>
                <c:pt idx="146">
                  <c:v>26/05/2020</c:v>
                </c:pt>
                <c:pt idx="147">
                  <c:v>27/05/2020</c:v>
                </c:pt>
                <c:pt idx="148">
                  <c:v>28/05/2020</c:v>
                </c:pt>
                <c:pt idx="149">
                  <c:v>29/05/2020</c:v>
                </c:pt>
                <c:pt idx="150">
                  <c:v>30/05/2020</c:v>
                </c:pt>
                <c:pt idx="151">
                  <c:v>31/05/2020</c:v>
                </c:pt>
                <c:pt idx="152">
                  <c:v>1/6/2020</c:v>
                </c:pt>
                <c:pt idx="153">
                  <c:v>2/6/2020</c:v>
                </c:pt>
                <c:pt idx="154">
                  <c:v>3/6/2020</c:v>
                </c:pt>
                <c:pt idx="155">
                  <c:v>4/6/2020</c:v>
                </c:pt>
                <c:pt idx="156">
                  <c:v>5/6/2020</c:v>
                </c:pt>
                <c:pt idx="157">
                  <c:v>6/6/2020</c:v>
                </c:pt>
                <c:pt idx="158">
                  <c:v>7/6/2020</c:v>
                </c:pt>
                <c:pt idx="159">
                  <c:v>8/6/2020</c:v>
                </c:pt>
                <c:pt idx="160">
                  <c:v>9/6/2020</c:v>
                </c:pt>
                <c:pt idx="161">
                  <c:v>10/6/2020</c:v>
                </c:pt>
                <c:pt idx="162">
                  <c:v>11/6/2020</c:v>
                </c:pt>
                <c:pt idx="163">
                  <c:v>12/6/2020</c:v>
                </c:pt>
                <c:pt idx="164">
                  <c:v>13/06/2020</c:v>
                </c:pt>
                <c:pt idx="165">
                  <c:v>14/06/2020</c:v>
                </c:pt>
                <c:pt idx="166">
                  <c:v>15/06/2020</c:v>
                </c:pt>
                <c:pt idx="167">
                  <c:v>16/06/2020</c:v>
                </c:pt>
                <c:pt idx="168">
                  <c:v>17/06/2020</c:v>
                </c:pt>
                <c:pt idx="169">
                  <c:v>18/06/2020</c:v>
                </c:pt>
                <c:pt idx="170">
                  <c:v>19/06/2020</c:v>
                </c:pt>
                <c:pt idx="171">
                  <c:v>20/06/2020</c:v>
                </c:pt>
                <c:pt idx="172">
                  <c:v>21/06/2020</c:v>
                </c:pt>
                <c:pt idx="173">
                  <c:v>22/06/2020</c:v>
                </c:pt>
                <c:pt idx="174">
                  <c:v>23/06/2020</c:v>
                </c:pt>
                <c:pt idx="175">
                  <c:v>24/06/2020</c:v>
                </c:pt>
                <c:pt idx="176">
                  <c:v>25/06/2020</c:v>
                </c:pt>
                <c:pt idx="177">
                  <c:v>26/06/2020</c:v>
                </c:pt>
                <c:pt idx="178">
                  <c:v>27/06/2020</c:v>
                </c:pt>
                <c:pt idx="179">
                  <c:v>28/06/2020</c:v>
                </c:pt>
                <c:pt idx="180">
                  <c:v>29/06/2020</c:v>
                </c:pt>
                <c:pt idx="181">
                  <c:v>30/06/2020</c:v>
                </c:pt>
                <c:pt idx="182">
                  <c:v>1/7/2020</c:v>
                </c:pt>
                <c:pt idx="183">
                  <c:v>2/7/2020</c:v>
                </c:pt>
                <c:pt idx="184">
                  <c:v>3/7/2020</c:v>
                </c:pt>
                <c:pt idx="185">
                  <c:v>4/7/2020</c:v>
                </c:pt>
                <c:pt idx="186">
                  <c:v>5/7/2020</c:v>
                </c:pt>
                <c:pt idx="187">
                  <c:v>6/7/2020</c:v>
                </c:pt>
                <c:pt idx="188">
                  <c:v>7/7/2020</c:v>
                </c:pt>
                <c:pt idx="189">
                  <c:v>8/7/2020</c:v>
                </c:pt>
                <c:pt idx="190">
                  <c:v>9/7/2020</c:v>
                </c:pt>
                <c:pt idx="191">
                  <c:v>10/7/2020</c:v>
                </c:pt>
                <c:pt idx="192">
                  <c:v>11/7/2020</c:v>
                </c:pt>
                <c:pt idx="193">
                  <c:v>12/7/2020</c:v>
                </c:pt>
                <c:pt idx="194">
                  <c:v>13/07/2020</c:v>
                </c:pt>
                <c:pt idx="195">
                  <c:v>14/07/2020</c:v>
                </c:pt>
                <c:pt idx="196">
                  <c:v>15/07/2020</c:v>
                </c:pt>
                <c:pt idx="197">
                  <c:v>16/07/2020</c:v>
                </c:pt>
                <c:pt idx="198">
                  <c:v>17/07/2020</c:v>
                </c:pt>
                <c:pt idx="199">
                  <c:v>18/07/2020</c:v>
                </c:pt>
                <c:pt idx="200">
                  <c:v>19/07/2020</c:v>
                </c:pt>
                <c:pt idx="201">
                  <c:v>20/07/2020</c:v>
                </c:pt>
                <c:pt idx="202">
                  <c:v>21/07/2020</c:v>
                </c:pt>
                <c:pt idx="203">
                  <c:v>22/07/2020</c:v>
                </c:pt>
                <c:pt idx="204">
                  <c:v>23/07/2020</c:v>
                </c:pt>
                <c:pt idx="205">
                  <c:v>24/07/2020</c:v>
                </c:pt>
                <c:pt idx="206">
                  <c:v>25/07/2020</c:v>
                </c:pt>
                <c:pt idx="207">
                  <c:v>26/07/2020</c:v>
                </c:pt>
                <c:pt idx="208">
                  <c:v>27/07/2020</c:v>
                </c:pt>
                <c:pt idx="209">
                  <c:v>28/07/2020</c:v>
                </c:pt>
                <c:pt idx="210">
                  <c:v>29/07/2020</c:v>
                </c:pt>
                <c:pt idx="211">
                  <c:v>30/07/2020</c:v>
                </c:pt>
                <c:pt idx="212">
                  <c:v>31/07/2020</c:v>
                </c:pt>
                <c:pt idx="213">
                  <c:v>1/8/2020</c:v>
                </c:pt>
                <c:pt idx="214">
                  <c:v>2/8/2020</c:v>
                </c:pt>
                <c:pt idx="215">
                  <c:v>3/8/2020</c:v>
                </c:pt>
                <c:pt idx="216">
                  <c:v>4/8/2020</c:v>
                </c:pt>
                <c:pt idx="217">
                  <c:v>5/8/2020</c:v>
                </c:pt>
                <c:pt idx="218">
                  <c:v>6/8/2020</c:v>
                </c:pt>
                <c:pt idx="219">
                  <c:v>7/8/2020</c:v>
                </c:pt>
                <c:pt idx="220">
                  <c:v>8/8/2020</c:v>
                </c:pt>
                <c:pt idx="221">
                  <c:v>9/8/2020</c:v>
                </c:pt>
                <c:pt idx="222">
                  <c:v>10/8/2020</c:v>
                </c:pt>
                <c:pt idx="223">
                  <c:v>11/8/2020</c:v>
                </c:pt>
                <c:pt idx="224">
                  <c:v>12/8/2020</c:v>
                </c:pt>
                <c:pt idx="225">
                  <c:v>13/08/2020</c:v>
                </c:pt>
                <c:pt idx="226">
                  <c:v>14/08/2020</c:v>
                </c:pt>
                <c:pt idx="227">
                  <c:v>15/08/2020</c:v>
                </c:pt>
                <c:pt idx="228">
                  <c:v>16/08/2020</c:v>
                </c:pt>
                <c:pt idx="229">
                  <c:v>17/08/2020</c:v>
                </c:pt>
                <c:pt idx="230">
                  <c:v>18/08/2020</c:v>
                </c:pt>
                <c:pt idx="231">
                  <c:v>19/08/2020</c:v>
                </c:pt>
                <c:pt idx="232">
                  <c:v>20/08/2020</c:v>
                </c:pt>
                <c:pt idx="233">
                  <c:v>21/08/2020</c:v>
                </c:pt>
                <c:pt idx="234">
                  <c:v>22/08/2020</c:v>
                </c:pt>
                <c:pt idx="235">
                  <c:v>23/08/2020</c:v>
                </c:pt>
                <c:pt idx="236">
                  <c:v>24/08/2020</c:v>
                </c:pt>
                <c:pt idx="237">
                  <c:v>25/08/2020</c:v>
                </c:pt>
                <c:pt idx="238">
                  <c:v>26/08/2020</c:v>
                </c:pt>
                <c:pt idx="239">
                  <c:v>27/08/2020</c:v>
                </c:pt>
                <c:pt idx="240">
                  <c:v>28/08/2020</c:v>
                </c:pt>
                <c:pt idx="241">
                  <c:v>29/08/2020</c:v>
                </c:pt>
                <c:pt idx="242">
                  <c:v>30/08/2020</c:v>
                </c:pt>
                <c:pt idx="243">
                  <c:v>31/08/2020</c:v>
                </c:pt>
                <c:pt idx="244">
                  <c:v>1/9/2020</c:v>
                </c:pt>
                <c:pt idx="245">
                  <c:v>2/9/2020</c:v>
                </c:pt>
                <c:pt idx="246">
                  <c:v>3/9/2020</c:v>
                </c:pt>
                <c:pt idx="247">
                  <c:v>4/9/2020</c:v>
                </c:pt>
                <c:pt idx="248">
                  <c:v>5/9/2020</c:v>
                </c:pt>
                <c:pt idx="249">
                  <c:v>6/9/2020</c:v>
                </c:pt>
                <c:pt idx="250">
                  <c:v>7/9/2020</c:v>
                </c:pt>
                <c:pt idx="251">
                  <c:v>8/9/2020</c:v>
                </c:pt>
                <c:pt idx="252">
                  <c:v>9/9/2020</c:v>
                </c:pt>
                <c:pt idx="253">
                  <c:v>10/9/2020</c:v>
                </c:pt>
                <c:pt idx="254">
                  <c:v>11/9/2020</c:v>
                </c:pt>
                <c:pt idx="255">
                  <c:v>12/9/2020</c:v>
                </c:pt>
                <c:pt idx="256">
                  <c:v>13/09/2020</c:v>
                </c:pt>
                <c:pt idx="257">
                  <c:v>14/09/2020</c:v>
                </c:pt>
                <c:pt idx="258">
                  <c:v>15/09/2020</c:v>
                </c:pt>
                <c:pt idx="259">
                  <c:v>16/09/2020</c:v>
                </c:pt>
                <c:pt idx="260">
                  <c:v>17/09/2020</c:v>
                </c:pt>
                <c:pt idx="261">
                  <c:v>18/09/2020</c:v>
                </c:pt>
                <c:pt idx="262">
                  <c:v>19/09/2020</c:v>
                </c:pt>
                <c:pt idx="263">
                  <c:v>20/09/2020</c:v>
                </c:pt>
                <c:pt idx="264">
                  <c:v>21/09/2020</c:v>
                </c:pt>
                <c:pt idx="265">
                  <c:v>22/09/2020</c:v>
                </c:pt>
                <c:pt idx="266">
                  <c:v>23/09/2020</c:v>
                </c:pt>
                <c:pt idx="267">
                  <c:v>24/09/2020</c:v>
                </c:pt>
                <c:pt idx="268">
                  <c:v>25/09/2020</c:v>
                </c:pt>
                <c:pt idx="269">
                  <c:v>26/09/2020</c:v>
                </c:pt>
                <c:pt idx="270">
                  <c:v>27/09/2020</c:v>
                </c:pt>
                <c:pt idx="271">
                  <c:v>28/09/2020</c:v>
                </c:pt>
                <c:pt idx="272">
                  <c:v>29/09/2020</c:v>
                </c:pt>
                <c:pt idx="273">
                  <c:v>30/09/2020</c:v>
                </c:pt>
                <c:pt idx="274">
                  <c:v>1/10/2020</c:v>
                </c:pt>
                <c:pt idx="275">
                  <c:v>2/10/2020</c:v>
                </c:pt>
                <c:pt idx="276">
                  <c:v>3/10/2020</c:v>
                </c:pt>
                <c:pt idx="277">
                  <c:v>4/10/2020</c:v>
                </c:pt>
                <c:pt idx="278">
                  <c:v>5/10/2020</c:v>
                </c:pt>
                <c:pt idx="279">
                  <c:v>6/10/2020</c:v>
                </c:pt>
                <c:pt idx="280">
                  <c:v>7/10/2020</c:v>
                </c:pt>
                <c:pt idx="281">
                  <c:v>8/10/2020</c:v>
                </c:pt>
                <c:pt idx="282">
                  <c:v>9/10/2020</c:v>
                </c:pt>
                <c:pt idx="283">
                  <c:v>10/10/2020</c:v>
                </c:pt>
                <c:pt idx="284">
                  <c:v>11/10/2020</c:v>
                </c:pt>
                <c:pt idx="285">
                  <c:v>12/10/2020</c:v>
                </c:pt>
                <c:pt idx="286">
                  <c:v>13/10/2020</c:v>
                </c:pt>
                <c:pt idx="287">
                  <c:v>14/10/2020</c:v>
                </c:pt>
                <c:pt idx="288">
                  <c:v>15/10/2020</c:v>
                </c:pt>
                <c:pt idx="289">
                  <c:v>16/10/2020</c:v>
                </c:pt>
                <c:pt idx="290">
                  <c:v>17/10/2020</c:v>
                </c:pt>
                <c:pt idx="291">
                  <c:v>18/10/2020</c:v>
                </c:pt>
                <c:pt idx="292">
                  <c:v>19/10/2020</c:v>
                </c:pt>
                <c:pt idx="293">
                  <c:v>20/10/2020</c:v>
                </c:pt>
                <c:pt idx="294">
                  <c:v>21/10/2020</c:v>
                </c:pt>
                <c:pt idx="295">
                  <c:v>22/10/2020</c:v>
                </c:pt>
                <c:pt idx="296">
                  <c:v>23/10/2020</c:v>
                </c:pt>
                <c:pt idx="297">
                  <c:v>24/10/2020</c:v>
                </c:pt>
                <c:pt idx="298">
                  <c:v>25/10/2020</c:v>
                </c:pt>
                <c:pt idx="299">
                  <c:v>26/10/2020</c:v>
                </c:pt>
                <c:pt idx="300">
                  <c:v>27/10/2020</c:v>
                </c:pt>
                <c:pt idx="301">
                  <c:v>28/10/2020</c:v>
                </c:pt>
                <c:pt idx="302">
                  <c:v>29/10/2020</c:v>
                </c:pt>
                <c:pt idx="303">
                  <c:v>30/10/2020</c:v>
                </c:pt>
                <c:pt idx="304">
                  <c:v>31/10/2020</c:v>
                </c:pt>
                <c:pt idx="305">
                  <c:v>1/11/2020</c:v>
                </c:pt>
                <c:pt idx="306">
                  <c:v>2/11/2020</c:v>
                </c:pt>
                <c:pt idx="307">
                  <c:v>3/11/2020</c:v>
                </c:pt>
                <c:pt idx="308">
                  <c:v>4/11/2020</c:v>
                </c:pt>
                <c:pt idx="309">
                  <c:v>5/11/2020</c:v>
                </c:pt>
                <c:pt idx="310">
                  <c:v>6/11/2020</c:v>
                </c:pt>
                <c:pt idx="311">
                  <c:v>7/11/2020</c:v>
                </c:pt>
                <c:pt idx="312">
                  <c:v>8/11/2020</c:v>
                </c:pt>
                <c:pt idx="313">
                  <c:v>9/11/2020</c:v>
                </c:pt>
                <c:pt idx="314">
                  <c:v>10/11/2020</c:v>
                </c:pt>
                <c:pt idx="315">
                  <c:v>11/11/2020</c:v>
                </c:pt>
                <c:pt idx="316">
                  <c:v>12/11/2020</c:v>
                </c:pt>
                <c:pt idx="317">
                  <c:v>13/11/2020</c:v>
                </c:pt>
                <c:pt idx="318">
                  <c:v>14/11/2020</c:v>
                </c:pt>
                <c:pt idx="319">
                  <c:v>15/11/2020</c:v>
                </c:pt>
                <c:pt idx="320">
                  <c:v>16/11/2020</c:v>
                </c:pt>
                <c:pt idx="321">
                  <c:v>17/11/2020</c:v>
                </c:pt>
                <c:pt idx="322">
                  <c:v>18/11/2020</c:v>
                </c:pt>
                <c:pt idx="323">
                  <c:v>19/11/2020</c:v>
                </c:pt>
                <c:pt idx="324">
                  <c:v>20/11/2020</c:v>
                </c:pt>
                <c:pt idx="325">
                  <c:v>21/11/2020</c:v>
                </c:pt>
                <c:pt idx="326">
                  <c:v>22/11/2020</c:v>
                </c:pt>
                <c:pt idx="327">
                  <c:v>23/11/2020</c:v>
                </c:pt>
                <c:pt idx="328">
                  <c:v>24/11/2020</c:v>
                </c:pt>
                <c:pt idx="329">
                  <c:v>25/11/2020</c:v>
                </c:pt>
                <c:pt idx="330">
                  <c:v>26/11/2020</c:v>
                </c:pt>
                <c:pt idx="331">
                  <c:v>27/11/2020</c:v>
                </c:pt>
                <c:pt idx="332">
                  <c:v>28/11/2020</c:v>
                </c:pt>
                <c:pt idx="333">
                  <c:v>29/11/2020</c:v>
                </c:pt>
                <c:pt idx="334">
                  <c:v>30/11/2020</c:v>
                </c:pt>
                <c:pt idx="335">
                  <c:v>1/12/2020</c:v>
                </c:pt>
                <c:pt idx="336">
                  <c:v>2/12/2020</c:v>
                </c:pt>
                <c:pt idx="337">
                  <c:v>3/12/2020</c:v>
                </c:pt>
                <c:pt idx="338">
                  <c:v>4/12/2020</c:v>
                </c:pt>
                <c:pt idx="339">
                  <c:v>5/12/2020</c:v>
                </c:pt>
                <c:pt idx="340">
                  <c:v>6/12/2020</c:v>
                </c:pt>
                <c:pt idx="341">
                  <c:v>7/12/2020</c:v>
                </c:pt>
                <c:pt idx="342">
                  <c:v>8/12/2020</c:v>
                </c:pt>
                <c:pt idx="343">
                  <c:v>9/12/2020</c:v>
                </c:pt>
                <c:pt idx="344">
                  <c:v>10/12/2020</c:v>
                </c:pt>
                <c:pt idx="345">
                  <c:v>11/12/2020</c:v>
                </c:pt>
                <c:pt idx="346">
                  <c:v>12/12/2020</c:v>
                </c:pt>
                <c:pt idx="347">
                  <c:v>13/12/2020</c:v>
                </c:pt>
                <c:pt idx="348">
                  <c:v>14/12/2020</c:v>
                </c:pt>
                <c:pt idx="349">
                  <c:v>15/12/2020</c:v>
                </c:pt>
                <c:pt idx="350">
                  <c:v>16/12/2020</c:v>
                </c:pt>
                <c:pt idx="351">
                  <c:v>17/12/2020</c:v>
                </c:pt>
                <c:pt idx="352">
                  <c:v>18/12/2020</c:v>
                </c:pt>
                <c:pt idx="353">
                  <c:v>19/12/2020</c:v>
                </c:pt>
                <c:pt idx="354">
                  <c:v>20/12/2020</c:v>
                </c:pt>
                <c:pt idx="355">
                  <c:v>21/12/2020</c:v>
                </c:pt>
                <c:pt idx="356">
                  <c:v>22/12/2020</c:v>
                </c:pt>
                <c:pt idx="357">
                  <c:v>23/12/2020</c:v>
                </c:pt>
                <c:pt idx="358">
                  <c:v>24/12/2020</c:v>
                </c:pt>
                <c:pt idx="359">
                  <c:v>25/12/2020</c:v>
                </c:pt>
                <c:pt idx="360">
                  <c:v>26/12/2020</c:v>
                </c:pt>
                <c:pt idx="361">
                  <c:v>27/12/2020</c:v>
                </c:pt>
                <c:pt idx="362">
                  <c:v>28/12/2020</c:v>
                </c:pt>
                <c:pt idx="363">
                  <c:v>29/12/2020</c:v>
                </c:pt>
                <c:pt idx="364">
                  <c:v>30/12/2020</c:v>
                </c:pt>
                <c:pt idx="365">
                  <c:v>31/12/2020</c:v>
                </c:pt>
                <c:pt idx="366">
                  <c:v>1/1/2021</c:v>
                </c:pt>
                <c:pt idx="367">
                  <c:v>2/1/2021</c:v>
                </c:pt>
                <c:pt idx="368">
                  <c:v>3/1/2021</c:v>
                </c:pt>
                <c:pt idx="369">
                  <c:v>4/1/2021</c:v>
                </c:pt>
                <c:pt idx="370">
                  <c:v>5/1/2021</c:v>
                </c:pt>
                <c:pt idx="371">
                  <c:v>6/1/2021</c:v>
                </c:pt>
                <c:pt idx="372">
                  <c:v>7/1/2021</c:v>
                </c:pt>
                <c:pt idx="373">
                  <c:v>8/1/2021</c:v>
                </c:pt>
                <c:pt idx="374">
                  <c:v>9/1/2021</c:v>
                </c:pt>
                <c:pt idx="375">
                  <c:v>10/1/2021</c:v>
                </c:pt>
                <c:pt idx="376">
                  <c:v>11/1/2021</c:v>
                </c:pt>
                <c:pt idx="377">
                  <c:v>12/1/2021</c:v>
                </c:pt>
                <c:pt idx="378">
                  <c:v>13/01/2021</c:v>
                </c:pt>
                <c:pt idx="379">
                  <c:v>14/01/2021</c:v>
                </c:pt>
                <c:pt idx="380">
                  <c:v>15/01/2021</c:v>
                </c:pt>
                <c:pt idx="381">
                  <c:v>16/01/2021</c:v>
                </c:pt>
                <c:pt idx="382">
                  <c:v>17/01/2021</c:v>
                </c:pt>
                <c:pt idx="383">
                  <c:v>18/01/2021</c:v>
                </c:pt>
                <c:pt idx="384">
                  <c:v>19/01/2021</c:v>
                </c:pt>
                <c:pt idx="385">
                  <c:v>20/01/2021</c:v>
                </c:pt>
                <c:pt idx="386">
                  <c:v>21/01/2021</c:v>
                </c:pt>
                <c:pt idx="387">
                  <c:v>22/01/2021</c:v>
                </c:pt>
                <c:pt idx="388">
                  <c:v>23/01/2021</c:v>
                </c:pt>
                <c:pt idx="389">
                  <c:v>24/01/2021</c:v>
                </c:pt>
                <c:pt idx="390">
                  <c:v>25/01/2021</c:v>
                </c:pt>
                <c:pt idx="391">
                  <c:v>26/01/2021</c:v>
                </c:pt>
                <c:pt idx="392">
                  <c:v>27/01/2021</c:v>
                </c:pt>
                <c:pt idx="393">
                  <c:v>28/01/2021</c:v>
                </c:pt>
                <c:pt idx="394">
                  <c:v>29/01/2021</c:v>
                </c:pt>
                <c:pt idx="395">
                  <c:v>30/01/2021</c:v>
                </c:pt>
                <c:pt idx="396">
                  <c:v>31/01/2021</c:v>
                </c:pt>
                <c:pt idx="397">
                  <c:v>1/2/2021</c:v>
                </c:pt>
                <c:pt idx="398">
                  <c:v>2/2/2021</c:v>
                </c:pt>
                <c:pt idx="399">
                  <c:v>3/2/2021</c:v>
                </c:pt>
                <c:pt idx="400">
                  <c:v>4/2/2021</c:v>
                </c:pt>
                <c:pt idx="401">
                  <c:v>5/2/2021</c:v>
                </c:pt>
                <c:pt idx="402">
                  <c:v>6/2/2021</c:v>
                </c:pt>
                <c:pt idx="403">
                  <c:v>7/2/2021</c:v>
                </c:pt>
                <c:pt idx="404">
                  <c:v>8/2/2021</c:v>
                </c:pt>
                <c:pt idx="405">
                  <c:v>9/2/2021</c:v>
                </c:pt>
                <c:pt idx="406">
                  <c:v>10/2/2021</c:v>
                </c:pt>
                <c:pt idx="407">
                  <c:v>11/2/2021</c:v>
                </c:pt>
                <c:pt idx="408">
                  <c:v>12/2/2021</c:v>
                </c:pt>
                <c:pt idx="409">
                  <c:v>13/02/2021</c:v>
                </c:pt>
                <c:pt idx="410">
                  <c:v>14/02/2021</c:v>
                </c:pt>
                <c:pt idx="411">
                  <c:v>15/02/2021</c:v>
                </c:pt>
                <c:pt idx="412">
                  <c:v>16/02/2021</c:v>
                </c:pt>
                <c:pt idx="413">
                  <c:v>17/02/2021</c:v>
                </c:pt>
                <c:pt idx="414">
                  <c:v>18/02/2021</c:v>
                </c:pt>
                <c:pt idx="415">
                  <c:v>19/02/2021</c:v>
                </c:pt>
                <c:pt idx="416">
                  <c:v>20/02/2021</c:v>
                </c:pt>
                <c:pt idx="417">
                  <c:v>21/02/2021</c:v>
                </c:pt>
                <c:pt idx="418">
                  <c:v>22/02/2021</c:v>
                </c:pt>
                <c:pt idx="419">
                  <c:v>23/02/2021</c:v>
                </c:pt>
                <c:pt idx="420">
                  <c:v>24/02/2021</c:v>
                </c:pt>
                <c:pt idx="421">
                  <c:v>25/02/2021</c:v>
                </c:pt>
                <c:pt idx="422">
                  <c:v>26/02/2021</c:v>
                </c:pt>
                <c:pt idx="423">
                  <c:v>27/02/2021</c:v>
                </c:pt>
                <c:pt idx="424">
                  <c:v>28/02/2021</c:v>
                </c:pt>
                <c:pt idx="425">
                  <c:v>1/3/2021</c:v>
                </c:pt>
                <c:pt idx="426">
                  <c:v>2/3/2021</c:v>
                </c:pt>
                <c:pt idx="427">
                  <c:v>3/3/2021</c:v>
                </c:pt>
                <c:pt idx="428">
                  <c:v>4/3/2021</c:v>
                </c:pt>
                <c:pt idx="429">
                  <c:v>5/3/2021</c:v>
                </c:pt>
                <c:pt idx="430">
                  <c:v>6/3/2021</c:v>
                </c:pt>
                <c:pt idx="431">
                  <c:v>7/3/2021</c:v>
                </c:pt>
                <c:pt idx="432">
                  <c:v>8/3/2021</c:v>
                </c:pt>
                <c:pt idx="433">
                  <c:v>9/3/2021</c:v>
                </c:pt>
                <c:pt idx="434">
                  <c:v>10/3/2021</c:v>
                </c:pt>
                <c:pt idx="435">
                  <c:v>11/3/2021</c:v>
                </c:pt>
                <c:pt idx="436">
                  <c:v>12/3/2021</c:v>
                </c:pt>
                <c:pt idx="437">
                  <c:v>13/03/2021</c:v>
                </c:pt>
                <c:pt idx="438">
                  <c:v>14/03/2021</c:v>
                </c:pt>
                <c:pt idx="439">
                  <c:v>15/03/2021</c:v>
                </c:pt>
                <c:pt idx="440">
                  <c:v>16/03/2021</c:v>
                </c:pt>
                <c:pt idx="441">
                  <c:v>17/03/2021</c:v>
                </c:pt>
                <c:pt idx="442">
                  <c:v>18/03/2021</c:v>
                </c:pt>
                <c:pt idx="443">
                  <c:v>19/03/2021</c:v>
                </c:pt>
                <c:pt idx="444">
                  <c:v>20/03/2021</c:v>
                </c:pt>
                <c:pt idx="445">
                  <c:v>21/03/2021</c:v>
                </c:pt>
                <c:pt idx="446">
                  <c:v>22/03/2021</c:v>
                </c:pt>
                <c:pt idx="447">
                  <c:v>23/03/2021</c:v>
                </c:pt>
                <c:pt idx="448">
                  <c:v>24/03/2021</c:v>
                </c:pt>
                <c:pt idx="449">
                  <c:v>25/03/2021</c:v>
                </c:pt>
                <c:pt idx="450">
                  <c:v>26/03/2021</c:v>
                </c:pt>
                <c:pt idx="451">
                  <c:v>27/03/2021</c:v>
                </c:pt>
                <c:pt idx="452">
                  <c:v>28/03/2021</c:v>
                </c:pt>
                <c:pt idx="453">
                  <c:v>29/03/2021</c:v>
                </c:pt>
                <c:pt idx="454">
                  <c:v>30/03/2021</c:v>
                </c:pt>
                <c:pt idx="455">
                  <c:v>31/03/2021</c:v>
                </c:pt>
                <c:pt idx="456">
                  <c:v>1/4/2021</c:v>
                </c:pt>
                <c:pt idx="457">
                  <c:v>2/4/2021</c:v>
                </c:pt>
                <c:pt idx="458">
                  <c:v>3/4/2021</c:v>
                </c:pt>
                <c:pt idx="459">
                  <c:v>4/4/2021</c:v>
                </c:pt>
                <c:pt idx="460">
                  <c:v>5/4/2021</c:v>
                </c:pt>
                <c:pt idx="461">
                  <c:v>6/4/2021</c:v>
                </c:pt>
                <c:pt idx="462">
                  <c:v>7/4/2021</c:v>
                </c:pt>
                <c:pt idx="463">
                  <c:v>8/4/2021</c:v>
                </c:pt>
                <c:pt idx="464">
                  <c:v>9/4/2021</c:v>
                </c:pt>
                <c:pt idx="465">
                  <c:v>10/4/2021</c:v>
                </c:pt>
                <c:pt idx="466">
                  <c:v>11/4/2021</c:v>
                </c:pt>
                <c:pt idx="467">
                  <c:v>12/4/2021</c:v>
                </c:pt>
                <c:pt idx="468">
                  <c:v>13/04/2021</c:v>
                </c:pt>
                <c:pt idx="469">
                  <c:v>14/04/2021</c:v>
                </c:pt>
                <c:pt idx="470">
                  <c:v>15/04/2021</c:v>
                </c:pt>
                <c:pt idx="471">
                  <c:v>16/04/2021</c:v>
                </c:pt>
                <c:pt idx="472">
                  <c:v>17/04/2021</c:v>
                </c:pt>
                <c:pt idx="473">
                  <c:v>18/04/2021</c:v>
                </c:pt>
                <c:pt idx="474">
                  <c:v>19/04/2021</c:v>
                </c:pt>
                <c:pt idx="475">
                  <c:v>20/04/2021</c:v>
                </c:pt>
                <c:pt idx="476">
                  <c:v>21/04/2021</c:v>
                </c:pt>
                <c:pt idx="477">
                  <c:v>22/04/2021</c:v>
                </c:pt>
                <c:pt idx="478">
                  <c:v>23/04/2021</c:v>
                </c:pt>
                <c:pt idx="479">
                  <c:v>24/04/2021</c:v>
                </c:pt>
                <c:pt idx="480">
                  <c:v>25/04/2021</c:v>
                </c:pt>
                <c:pt idx="481">
                  <c:v>26/04/2021</c:v>
                </c:pt>
                <c:pt idx="482">
                  <c:v>27/04/2021</c:v>
                </c:pt>
                <c:pt idx="483">
                  <c:v>28/04/2021</c:v>
                </c:pt>
                <c:pt idx="484">
                  <c:v>29/04/2021</c:v>
                </c:pt>
                <c:pt idx="485">
                  <c:v>30/04/2021</c:v>
                </c:pt>
                <c:pt idx="486">
                  <c:v>1/5/2021</c:v>
                </c:pt>
                <c:pt idx="487">
                  <c:v>2/5/2021</c:v>
                </c:pt>
                <c:pt idx="488">
                  <c:v>3/5/2021</c:v>
                </c:pt>
                <c:pt idx="489">
                  <c:v>4/5/2021</c:v>
                </c:pt>
                <c:pt idx="490">
                  <c:v>5/5/2021</c:v>
                </c:pt>
                <c:pt idx="491">
                  <c:v>6/5/2021</c:v>
                </c:pt>
                <c:pt idx="492">
                  <c:v>7/5/2021</c:v>
                </c:pt>
                <c:pt idx="493">
                  <c:v>8/5/2021</c:v>
                </c:pt>
                <c:pt idx="494">
                  <c:v>9/5/2021</c:v>
                </c:pt>
                <c:pt idx="495">
                  <c:v>10/5/2021</c:v>
                </c:pt>
                <c:pt idx="496">
                  <c:v>11/5/2021</c:v>
                </c:pt>
                <c:pt idx="497">
                  <c:v>12/5/2021</c:v>
                </c:pt>
                <c:pt idx="498">
                  <c:v>13/05/2021</c:v>
                </c:pt>
                <c:pt idx="499">
                  <c:v>14/05/2021</c:v>
                </c:pt>
                <c:pt idx="500">
                  <c:v>15/05/2021</c:v>
                </c:pt>
                <c:pt idx="501">
                  <c:v>16/05/2021</c:v>
                </c:pt>
                <c:pt idx="502">
                  <c:v>17/05/2021</c:v>
                </c:pt>
                <c:pt idx="503">
                  <c:v>18/05/2021</c:v>
                </c:pt>
                <c:pt idx="504">
                  <c:v>19/05/2021</c:v>
                </c:pt>
                <c:pt idx="505">
                  <c:v>20/05/2021</c:v>
                </c:pt>
                <c:pt idx="506">
                  <c:v>21/05/2021</c:v>
                </c:pt>
                <c:pt idx="507">
                  <c:v>22/05/2021</c:v>
                </c:pt>
                <c:pt idx="508">
                  <c:v>23/05/2021</c:v>
                </c:pt>
                <c:pt idx="509">
                  <c:v>24/05/2021</c:v>
                </c:pt>
                <c:pt idx="510">
                  <c:v>25/05/2021</c:v>
                </c:pt>
                <c:pt idx="511">
                  <c:v>26/05/2021</c:v>
                </c:pt>
                <c:pt idx="512">
                  <c:v>27/05/2021</c:v>
                </c:pt>
                <c:pt idx="513">
                  <c:v>28/05/2021</c:v>
                </c:pt>
                <c:pt idx="514">
                  <c:v>29/05/2021</c:v>
                </c:pt>
                <c:pt idx="515">
                  <c:v>30/05/2021</c:v>
                </c:pt>
                <c:pt idx="516">
                  <c:v>31/05/2021</c:v>
                </c:pt>
                <c:pt idx="517">
                  <c:v>1/6/2021</c:v>
                </c:pt>
                <c:pt idx="518">
                  <c:v>2/6/2021</c:v>
                </c:pt>
                <c:pt idx="519">
                  <c:v>3/6/2021</c:v>
                </c:pt>
                <c:pt idx="520">
                  <c:v>4/6/2021</c:v>
                </c:pt>
                <c:pt idx="521">
                  <c:v>5/6/2021</c:v>
                </c:pt>
                <c:pt idx="522">
                  <c:v>6/6/2021</c:v>
                </c:pt>
                <c:pt idx="523">
                  <c:v>7/6/2021</c:v>
                </c:pt>
                <c:pt idx="524">
                  <c:v>8/6/2021</c:v>
                </c:pt>
                <c:pt idx="525">
                  <c:v>9/6/2021</c:v>
                </c:pt>
                <c:pt idx="526">
                  <c:v>10/6/2021</c:v>
                </c:pt>
                <c:pt idx="527">
                  <c:v>11/6/2021</c:v>
                </c:pt>
                <c:pt idx="528">
                  <c:v>12/6/2021</c:v>
                </c:pt>
                <c:pt idx="529">
                  <c:v>13/06/2021</c:v>
                </c:pt>
                <c:pt idx="530">
                  <c:v>14/06/2021</c:v>
                </c:pt>
                <c:pt idx="531">
                  <c:v>15/06/2021</c:v>
                </c:pt>
                <c:pt idx="532">
                  <c:v>16/06/2021</c:v>
                </c:pt>
                <c:pt idx="533">
                  <c:v>17/06/2021</c:v>
                </c:pt>
                <c:pt idx="534">
                  <c:v>18/06/2021</c:v>
                </c:pt>
                <c:pt idx="535">
                  <c:v>19/06/2021</c:v>
                </c:pt>
                <c:pt idx="536">
                  <c:v>20/06/2021</c:v>
                </c:pt>
                <c:pt idx="537">
                  <c:v>21/06/2021</c:v>
                </c:pt>
                <c:pt idx="538">
                  <c:v>22/06/2021</c:v>
                </c:pt>
                <c:pt idx="539">
                  <c:v>23/06/2021</c:v>
                </c:pt>
                <c:pt idx="540">
                  <c:v>24/06/2021</c:v>
                </c:pt>
                <c:pt idx="541">
                  <c:v>25/06/2021</c:v>
                </c:pt>
                <c:pt idx="542">
                  <c:v>26/06/2021</c:v>
                </c:pt>
                <c:pt idx="543">
                  <c:v>27/06/2021</c:v>
                </c:pt>
                <c:pt idx="544">
                  <c:v>28/06/2021</c:v>
                </c:pt>
                <c:pt idx="545">
                  <c:v>29/06/2021</c:v>
                </c:pt>
                <c:pt idx="546">
                  <c:v>30/06/2021</c:v>
                </c:pt>
              </c:strCache>
            </c:strRef>
          </c:cat>
          <c:val>
            <c:numRef>
              <c:f>Sheet1!$B$2:$B$548</c:f>
              <c:numCache>
                <c:formatCode>General</c:formatCode>
                <c:ptCount val="547"/>
                <c:pt idx="0">
                  <c:v>91</c:v>
                </c:pt>
                <c:pt idx="1">
                  <c:v>167</c:v>
                </c:pt>
                <c:pt idx="2">
                  <c:v>159</c:v>
                </c:pt>
                <c:pt idx="3">
                  <c:v>153</c:v>
                </c:pt>
                <c:pt idx="4">
                  <c:v>130</c:v>
                </c:pt>
                <c:pt idx="5">
                  <c:v>55</c:v>
                </c:pt>
                <c:pt idx="6">
                  <c:v>44</c:v>
                </c:pt>
                <c:pt idx="7">
                  <c:v>31</c:v>
                </c:pt>
                <c:pt idx="8">
                  <c:v>38</c:v>
                </c:pt>
                <c:pt idx="9">
                  <c:v>24</c:v>
                </c:pt>
                <c:pt idx="10">
                  <c:v>48</c:v>
                </c:pt>
                <c:pt idx="11">
                  <c:v>34</c:v>
                </c:pt>
                <c:pt idx="12">
                  <c:v>34</c:v>
                </c:pt>
                <c:pt idx="13">
                  <c:v>44</c:v>
                </c:pt>
                <c:pt idx="14">
                  <c:v>82</c:v>
                </c:pt>
                <c:pt idx="15">
                  <c:v>52</c:v>
                </c:pt>
                <c:pt idx="16">
                  <c:v>61</c:v>
                </c:pt>
                <c:pt idx="17">
                  <c:v>57</c:v>
                </c:pt>
                <c:pt idx="18">
                  <c:v>62</c:v>
                </c:pt>
                <c:pt idx="19">
                  <c:v>42</c:v>
                </c:pt>
                <c:pt idx="20">
                  <c:v>83</c:v>
                </c:pt>
                <c:pt idx="21">
                  <c:v>35</c:v>
                </c:pt>
                <c:pt idx="22">
                  <c:v>40</c:v>
                </c:pt>
                <c:pt idx="23">
                  <c:v>46</c:v>
                </c:pt>
                <c:pt idx="24">
                  <c:v>54</c:v>
                </c:pt>
                <c:pt idx="25">
                  <c:v>39</c:v>
                </c:pt>
                <c:pt idx="26">
                  <c:v>45</c:v>
                </c:pt>
                <c:pt idx="27">
                  <c:v>41</c:v>
                </c:pt>
                <c:pt idx="28">
                  <c:v>46</c:v>
                </c:pt>
                <c:pt idx="29">
                  <c:v>31</c:v>
                </c:pt>
                <c:pt idx="30">
                  <c:v>52</c:v>
                </c:pt>
                <c:pt idx="31">
                  <c:v>63</c:v>
                </c:pt>
                <c:pt idx="32">
                  <c:v>63</c:v>
                </c:pt>
                <c:pt idx="33">
                  <c:v>40</c:v>
                </c:pt>
                <c:pt idx="34">
                  <c:v>57</c:v>
                </c:pt>
                <c:pt idx="35">
                  <c:v>43</c:v>
                </c:pt>
                <c:pt idx="36">
                  <c:v>30</c:v>
                </c:pt>
                <c:pt idx="37">
                  <c:v>72</c:v>
                </c:pt>
                <c:pt idx="38">
                  <c:v>50</c:v>
                </c:pt>
                <c:pt idx="39">
                  <c:v>69</c:v>
                </c:pt>
                <c:pt idx="40">
                  <c:v>23</c:v>
                </c:pt>
                <c:pt idx="41">
                  <c:v>68</c:v>
                </c:pt>
                <c:pt idx="42">
                  <c:v>67</c:v>
                </c:pt>
                <c:pt idx="43">
                  <c:v>60</c:v>
                </c:pt>
                <c:pt idx="44">
                  <c:v>91</c:v>
                </c:pt>
                <c:pt idx="45">
                  <c:v>60</c:v>
                </c:pt>
                <c:pt idx="46">
                  <c:v>46</c:v>
                </c:pt>
                <c:pt idx="47">
                  <c:v>24</c:v>
                </c:pt>
                <c:pt idx="48">
                  <c:v>39</c:v>
                </c:pt>
                <c:pt idx="49">
                  <c:v>43</c:v>
                </c:pt>
                <c:pt idx="50">
                  <c:v>70</c:v>
                </c:pt>
                <c:pt idx="51">
                  <c:v>40</c:v>
                </c:pt>
                <c:pt idx="52">
                  <c:v>59</c:v>
                </c:pt>
                <c:pt idx="53">
                  <c:v>244</c:v>
                </c:pt>
                <c:pt idx="54">
                  <c:v>86</c:v>
                </c:pt>
                <c:pt idx="55">
                  <c:v>38</c:v>
                </c:pt>
                <c:pt idx="56">
                  <c:v>29</c:v>
                </c:pt>
                <c:pt idx="57">
                  <c:v>59</c:v>
                </c:pt>
                <c:pt idx="58">
                  <c:v>67</c:v>
                </c:pt>
                <c:pt idx="59">
                  <c:v>62</c:v>
                </c:pt>
                <c:pt idx="60">
                  <c:v>36</c:v>
                </c:pt>
                <c:pt idx="61">
                  <c:v>46</c:v>
                </c:pt>
                <c:pt idx="62">
                  <c:v>40</c:v>
                </c:pt>
                <c:pt idx="63">
                  <c:v>49</c:v>
                </c:pt>
                <c:pt idx="64">
                  <c:v>83</c:v>
                </c:pt>
                <c:pt idx="65">
                  <c:v>44</c:v>
                </c:pt>
                <c:pt idx="66">
                  <c:v>48</c:v>
                </c:pt>
                <c:pt idx="67">
                  <c:v>48</c:v>
                </c:pt>
                <c:pt idx="68">
                  <c:v>42</c:v>
                </c:pt>
                <c:pt idx="69">
                  <c:v>45</c:v>
                </c:pt>
                <c:pt idx="70">
                  <c:v>48</c:v>
                </c:pt>
                <c:pt idx="71">
                  <c:v>62</c:v>
                </c:pt>
                <c:pt idx="72">
                  <c:v>51</c:v>
                </c:pt>
                <c:pt idx="73">
                  <c:v>91</c:v>
                </c:pt>
                <c:pt idx="74">
                  <c:v>96</c:v>
                </c:pt>
                <c:pt idx="75">
                  <c:v>91</c:v>
                </c:pt>
                <c:pt idx="76">
                  <c:v>43</c:v>
                </c:pt>
                <c:pt idx="77">
                  <c:v>200</c:v>
                </c:pt>
                <c:pt idx="78">
                  <c:v>204</c:v>
                </c:pt>
                <c:pt idx="79">
                  <c:v>170</c:v>
                </c:pt>
                <c:pt idx="80">
                  <c:v>162</c:v>
                </c:pt>
                <c:pt idx="81">
                  <c:v>197</c:v>
                </c:pt>
                <c:pt idx="82">
                  <c:v>160</c:v>
                </c:pt>
                <c:pt idx="83">
                  <c:v>178</c:v>
                </c:pt>
                <c:pt idx="84">
                  <c:v>253</c:v>
                </c:pt>
                <c:pt idx="85">
                  <c:v>241</c:v>
                </c:pt>
                <c:pt idx="86">
                  <c:v>182</c:v>
                </c:pt>
                <c:pt idx="87">
                  <c:v>141</c:v>
                </c:pt>
                <c:pt idx="88">
                  <c:v>190</c:v>
                </c:pt>
                <c:pt idx="89">
                  <c:v>224</c:v>
                </c:pt>
                <c:pt idx="90">
                  <c:v>165</c:v>
                </c:pt>
                <c:pt idx="91">
                  <c:v>130</c:v>
                </c:pt>
                <c:pt idx="92">
                  <c:v>185</c:v>
                </c:pt>
                <c:pt idx="93">
                  <c:v>124</c:v>
                </c:pt>
                <c:pt idx="94">
                  <c:v>177</c:v>
                </c:pt>
                <c:pt idx="95">
                  <c:v>158</c:v>
                </c:pt>
                <c:pt idx="96">
                  <c:v>143</c:v>
                </c:pt>
                <c:pt idx="97">
                  <c:v>118</c:v>
                </c:pt>
                <c:pt idx="98">
                  <c:v>136</c:v>
                </c:pt>
                <c:pt idx="99">
                  <c:v>136</c:v>
                </c:pt>
                <c:pt idx="100">
                  <c:v>131</c:v>
                </c:pt>
                <c:pt idx="101">
                  <c:v>138</c:v>
                </c:pt>
                <c:pt idx="102">
                  <c:v>109</c:v>
                </c:pt>
                <c:pt idx="103">
                  <c:v>79</c:v>
                </c:pt>
                <c:pt idx="104">
                  <c:v>87</c:v>
                </c:pt>
                <c:pt idx="105">
                  <c:v>118</c:v>
                </c:pt>
                <c:pt idx="106">
                  <c:v>138</c:v>
                </c:pt>
                <c:pt idx="107">
                  <c:v>144</c:v>
                </c:pt>
                <c:pt idx="108">
                  <c:v>111</c:v>
                </c:pt>
                <c:pt idx="109">
                  <c:v>95</c:v>
                </c:pt>
                <c:pt idx="110">
                  <c:v>77</c:v>
                </c:pt>
                <c:pt idx="111">
                  <c:v>102</c:v>
                </c:pt>
                <c:pt idx="112">
                  <c:v>100</c:v>
                </c:pt>
                <c:pt idx="113">
                  <c:v>77</c:v>
                </c:pt>
                <c:pt idx="114">
                  <c:v>77</c:v>
                </c:pt>
                <c:pt idx="115">
                  <c:v>95</c:v>
                </c:pt>
                <c:pt idx="116">
                  <c:v>80</c:v>
                </c:pt>
                <c:pt idx="117">
                  <c:v>89</c:v>
                </c:pt>
                <c:pt idx="118">
                  <c:v>64</c:v>
                </c:pt>
                <c:pt idx="119">
                  <c:v>98</c:v>
                </c:pt>
                <c:pt idx="120">
                  <c:v>86</c:v>
                </c:pt>
                <c:pt idx="121">
                  <c:v>129</c:v>
                </c:pt>
                <c:pt idx="122">
                  <c:v>64</c:v>
                </c:pt>
                <c:pt idx="123">
                  <c:v>92</c:v>
                </c:pt>
                <c:pt idx="124">
                  <c:v>73</c:v>
                </c:pt>
                <c:pt idx="125">
                  <c:v>107</c:v>
                </c:pt>
                <c:pt idx="126">
                  <c:v>72</c:v>
                </c:pt>
                <c:pt idx="127">
                  <c:v>76</c:v>
                </c:pt>
                <c:pt idx="128">
                  <c:v>83</c:v>
                </c:pt>
                <c:pt idx="129">
                  <c:v>250</c:v>
                </c:pt>
                <c:pt idx="130">
                  <c:v>173</c:v>
                </c:pt>
                <c:pt idx="131">
                  <c:v>114</c:v>
                </c:pt>
                <c:pt idx="132">
                  <c:v>52</c:v>
                </c:pt>
                <c:pt idx="133">
                  <c:v>362</c:v>
                </c:pt>
                <c:pt idx="134">
                  <c:v>224</c:v>
                </c:pt>
                <c:pt idx="135">
                  <c:v>158</c:v>
                </c:pt>
                <c:pt idx="136">
                  <c:v>88</c:v>
                </c:pt>
                <c:pt idx="137">
                  <c:v>132</c:v>
                </c:pt>
                <c:pt idx="138">
                  <c:v>98</c:v>
                </c:pt>
                <c:pt idx="139">
                  <c:v>77</c:v>
                </c:pt>
                <c:pt idx="140">
                  <c:v>104</c:v>
                </c:pt>
                <c:pt idx="141">
                  <c:v>77</c:v>
                </c:pt>
                <c:pt idx="142">
                  <c:v>48</c:v>
                </c:pt>
                <c:pt idx="143">
                  <c:v>125</c:v>
                </c:pt>
                <c:pt idx="144">
                  <c:v>123</c:v>
                </c:pt>
                <c:pt idx="145">
                  <c:v>138</c:v>
                </c:pt>
                <c:pt idx="146">
                  <c:v>70</c:v>
                </c:pt>
                <c:pt idx="147">
                  <c:v>63</c:v>
                </c:pt>
                <c:pt idx="148">
                  <c:v>129</c:v>
                </c:pt>
                <c:pt idx="149">
                  <c:v>142</c:v>
                </c:pt>
                <c:pt idx="150">
                  <c:v>30</c:v>
                </c:pt>
                <c:pt idx="151">
                  <c:v>95</c:v>
                </c:pt>
                <c:pt idx="152">
                  <c:v>53</c:v>
                </c:pt>
                <c:pt idx="153">
                  <c:v>94</c:v>
                </c:pt>
                <c:pt idx="154">
                  <c:v>39</c:v>
                </c:pt>
                <c:pt idx="155">
                  <c:v>111</c:v>
                </c:pt>
                <c:pt idx="156">
                  <c:v>66</c:v>
                </c:pt>
                <c:pt idx="157">
                  <c:v>172</c:v>
                </c:pt>
                <c:pt idx="158">
                  <c:v>91</c:v>
                </c:pt>
                <c:pt idx="159">
                  <c:v>78</c:v>
                </c:pt>
                <c:pt idx="160">
                  <c:v>77</c:v>
                </c:pt>
                <c:pt idx="161">
                  <c:v>136</c:v>
                </c:pt>
                <c:pt idx="162">
                  <c:v>154</c:v>
                </c:pt>
                <c:pt idx="163">
                  <c:v>216</c:v>
                </c:pt>
                <c:pt idx="164">
                  <c:v>63</c:v>
                </c:pt>
                <c:pt idx="165">
                  <c:v>111</c:v>
                </c:pt>
                <c:pt idx="166">
                  <c:v>250</c:v>
                </c:pt>
                <c:pt idx="167">
                  <c:v>185</c:v>
                </c:pt>
                <c:pt idx="168">
                  <c:v>60</c:v>
                </c:pt>
                <c:pt idx="169">
                  <c:v>145</c:v>
                </c:pt>
                <c:pt idx="170">
                  <c:v>279</c:v>
                </c:pt>
                <c:pt idx="171">
                  <c:v>68</c:v>
                </c:pt>
                <c:pt idx="172">
                  <c:v>58</c:v>
                </c:pt>
                <c:pt idx="173">
                  <c:v>78</c:v>
                </c:pt>
                <c:pt idx="174">
                  <c:v>89</c:v>
                </c:pt>
                <c:pt idx="175">
                  <c:v>49</c:v>
                </c:pt>
                <c:pt idx="176">
                  <c:v>233</c:v>
                </c:pt>
                <c:pt idx="177">
                  <c:v>126</c:v>
                </c:pt>
                <c:pt idx="178">
                  <c:v>112</c:v>
                </c:pt>
                <c:pt idx="179">
                  <c:v>60</c:v>
                </c:pt>
                <c:pt idx="180">
                  <c:v>148</c:v>
                </c:pt>
                <c:pt idx="181">
                  <c:v>142</c:v>
                </c:pt>
                <c:pt idx="182">
                  <c:v>211</c:v>
                </c:pt>
                <c:pt idx="183">
                  <c:v>76</c:v>
                </c:pt>
                <c:pt idx="184">
                  <c:v>162</c:v>
                </c:pt>
                <c:pt idx="185">
                  <c:v>86</c:v>
                </c:pt>
                <c:pt idx="186">
                  <c:v>41</c:v>
                </c:pt>
                <c:pt idx="187">
                  <c:v>48</c:v>
                </c:pt>
                <c:pt idx="188">
                  <c:v>82</c:v>
                </c:pt>
                <c:pt idx="189">
                  <c:v>78</c:v>
                </c:pt>
                <c:pt idx="190">
                  <c:v>121</c:v>
                </c:pt>
                <c:pt idx="191">
                  <c:v>83</c:v>
                </c:pt>
                <c:pt idx="192">
                  <c:v>259</c:v>
                </c:pt>
                <c:pt idx="193">
                  <c:v>91</c:v>
                </c:pt>
                <c:pt idx="194">
                  <c:v>121</c:v>
                </c:pt>
                <c:pt idx="195">
                  <c:v>136</c:v>
                </c:pt>
                <c:pt idx="196">
                  <c:v>123</c:v>
                </c:pt>
                <c:pt idx="197">
                  <c:v>94</c:v>
                </c:pt>
                <c:pt idx="198">
                  <c:v>73</c:v>
                </c:pt>
                <c:pt idx="199">
                  <c:v>94</c:v>
                </c:pt>
                <c:pt idx="200">
                  <c:v>55</c:v>
                </c:pt>
                <c:pt idx="201">
                  <c:v>64</c:v>
                </c:pt>
                <c:pt idx="202">
                  <c:v>145</c:v>
                </c:pt>
                <c:pt idx="203">
                  <c:v>87</c:v>
                </c:pt>
                <c:pt idx="204">
                  <c:v>79</c:v>
                </c:pt>
                <c:pt idx="205">
                  <c:v>58</c:v>
                </c:pt>
                <c:pt idx="206">
                  <c:v>129</c:v>
                </c:pt>
                <c:pt idx="207">
                  <c:v>92</c:v>
                </c:pt>
                <c:pt idx="208">
                  <c:v>73</c:v>
                </c:pt>
                <c:pt idx="209">
                  <c:v>150</c:v>
                </c:pt>
                <c:pt idx="210">
                  <c:v>96</c:v>
                </c:pt>
                <c:pt idx="211">
                  <c:v>72</c:v>
                </c:pt>
                <c:pt idx="212">
                  <c:v>104</c:v>
                </c:pt>
                <c:pt idx="213">
                  <c:v>37</c:v>
                </c:pt>
                <c:pt idx="214">
                  <c:v>31</c:v>
                </c:pt>
                <c:pt idx="215">
                  <c:v>54</c:v>
                </c:pt>
                <c:pt idx="216">
                  <c:v>72</c:v>
                </c:pt>
                <c:pt idx="217">
                  <c:v>66</c:v>
                </c:pt>
                <c:pt idx="218">
                  <c:v>237</c:v>
                </c:pt>
                <c:pt idx="219">
                  <c:v>153</c:v>
                </c:pt>
                <c:pt idx="220">
                  <c:v>126</c:v>
                </c:pt>
                <c:pt idx="221">
                  <c:v>219</c:v>
                </c:pt>
                <c:pt idx="222">
                  <c:v>128</c:v>
                </c:pt>
                <c:pt idx="223">
                  <c:v>114</c:v>
                </c:pt>
                <c:pt idx="224">
                  <c:v>227</c:v>
                </c:pt>
                <c:pt idx="225">
                  <c:v>122</c:v>
                </c:pt>
                <c:pt idx="226">
                  <c:v>252</c:v>
                </c:pt>
                <c:pt idx="227">
                  <c:v>211</c:v>
                </c:pt>
                <c:pt idx="228">
                  <c:v>127</c:v>
                </c:pt>
                <c:pt idx="229">
                  <c:v>107</c:v>
                </c:pt>
                <c:pt idx="230">
                  <c:v>166</c:v>
                </c:pt>
                <c:pt idx="231">
                  <c:v>133</c:v>
                </c:pt>
                <c:pt idx="232">
                  <c:v>99</c:v>
                </c:pt>
                <c:pt idx="233">
                  <c:v>246</c:v>
                </c:pt>
                <c:pt idx="234">
                  <c:v>148</c:v>
                </c:pt>
                <c:pt idx="235">
                  <c:v>105</c:v>
                </c:pt>
                <c:pt idx="236">
                  <c:v>94</c:v>
                </c:pt>
                <c:pt idx="237">
                  <c:v>89</c:v>
                </c:pt>
                <c:pt idx="238">
                  <c:v>422</c:v>
                </c:pt>
                <c:pt idx="239">
                  <c:v>341</c:v>
                </c:pt>
                <c:pt idx="240">
                  <c:v>207</c:v>
                </c:pt>
                <c:pt idx="241">
                  <c:v>491</c:v>
                </c:pt>
                <c:pt idx="242">
                  <c:v>102</c:v>
                </c:pt>
                <c:pt idx="243">
                  <c:v>420</c:v>
                </c:pt>
                <c:pt idx="244">
                  <c:v>281</c:v>
                </c:pt>
                <c:pt idx="245">
                  <c:v>135</c:v>
                </c:pt>
                <c:pt idx="246">
                  <c:v>147</c:v>
                </c:pt>
                <c:pt idx="247">
                  <c:v>104</c:v>
                </c:pt>
                <c:pt idx="248">
                  <c:v>110</c:v>
                </c:pt>
                <c:pt idx="249">
                  <c:v>132</c:v>
                </c:pt>
                <c:pt idx="250">
                  <c:v>76</c:v>
                </c:pt>
                <c:pt idx="251">
                  <c:v>248</c:v>
                </c:pt>
                <c:pt idx="252">
                  <c:v>103</c:v>
                </c:pt>
                <c:pt idx="253">
                  <c:v>167</c:v>
                </c:pt>
                <c:pt idx="254">
                  <c:v>140</c:v>
                </c:pt>
                <c:pt idx="255">
                  <c:v>307</c:v>
                </c:pt>
                <c:pt idx="256">
                  <c:v>141</c:v>
                </c:pt>
                <c:pt idx="257">
                  <c:v>95</c:v>
                </c:pt>
                <c:pt idx="258">
                  <c:v>125</c:v>
                </c:pt>
                <c:pt idx="259">
                  <c:v>110</c:v>
                </c:pt>
                <c:pt idx="260">
                  <c:v>180</c:v>
                </c:pt>
                <c:pt idx="261">
                  <c:v>152</c:v>
                </c:pt>
                <c:pt idx="262">
                  <c:v>139</c:v>
                </c:pt>
                <c:pt idx="263">
                  <c:v>170</c:v>
                </c:pt>
                <c:pt idx="264">
                  <c:v>129</c:v>
                </c:pt>
                <c:pt idx="265">
                  <c:v>246</c:v>
                </c:pt>
                <c:pt idx="266">
                  <c:v>103</c:v>
                </c:pt>
                <c:pt idx="267">
                  <c:v>80</c:v>
                </c:pt>
                <c:pt idx="268">
                  <c:v>83</c:v>
                </c:pt>
                <c:pt idx="269">
                  <c:v>245</c:v>
                </c:pt>
                <c:pt idx="270">
                  <c:v>117</c:v>
                </c:pt>
                <c:pt idx="271">
                  <c:v>57</c:v>
                </c:pt>
                <c:pt idx="272">
                  <c:v>202</c:v>
                </c:pt>
                <c:pt idx="273">
                  <c:v>137</c:v>
                </c:pt>
                <c:pt idx="274">
                  <c:v>77</c:v>
                </c:pt>
                <c:pt idx="275">
                  <c:v>125</c:v>
                </c:pt>
                <c:pt idx="276">
                  <c:v>112</c:v>
                </c:pt>
                <c:pt idx="277">
                  <c:v>182</c:v>
                </c:pt>
                <c:pt idx="278">
                  <c:v>89</c:v>
                </c:pt>
                <c:pt idx="279">
                  <c:v>98</c:v>
                </c:pt>
                <c:pt idx="280">
                  <c:v>112</c:v>
                </c:pt>
                <c:pt idx="281">
                  <c:v>81</c:v>
                </c:pt>
                <c:pt idx="282">
                  <c:v>67</c:v>
                </c:pt>
                <c:pt idx="283">
                  <c:v>115</c:v>
                </c:pt>
                <c:pt idx="284">
                  <c:v>38</c:v>
                </c:pt>
                <c:pt idx="285">
                  <c:v>113</c:v>
                </c:pt>
                <c:pt idx="286">
                  <c:v>67</c:v>
                </c:pt>
                <c:pt idx="287">
                  <c:v>85</c:v>
                </c:pt>
                <c:pt idx="288">
                  <c:v>61</c:v>
                </c:pt>
                <c:pt idx="289">
                  <c:v>115</c:v>
                </c:pt>
                <c:pt idx="290">
                  <c:v>109</c:v>
                </c:pt>
                <c:pt idx="291">
                  <c:v>120</c:v>
                </c:pt>
                <c:pt idx="292">
                  <c:v>71</c:v>
                </c:pt>
                <c:pt idx="293">
                  <c:v>102</c:v>
                </c:pt>
                <c:pt idx="294">
                  <c:v>98</c:v>
                </c:pt>
                <c:pt idx="295">
                  <c:v>78</c:v>
                </c:pt>
                <c:pt idx="296">
                  <c:v>96</c:v>
                </c:pt>
                <c:pt idx="297">
                  <c:v>112</c:v>
                </c:pt>
                <c:pt idx="298">
                  <c:v>55</c:v>
                </c:pt>
                <c:pt idx="299">
                  <c:v>88</c:v>
                </c:pt>
                <c:pt idx="300">
                  <c:v>71</c:v>
                </c:pt>
                <c:pt idx="301">
                  <c:v>79</c:v>
                </c:pt>
                <c:pt idx="302">
                  <c:v>81</c:v>
                </c:pt>
                <c:pt idx="303">
                  <c:v>58</c:v>
                </c:pt>
                <c:pt idx="304">
                  <c:v>31</c:v>
                </c:pt>
                <c:pt idx="305">
                  <c:v>49</c:v>
                </c:pt>
                <c:pt idx="306">
                  <c:v>45</c:v>
                </c:pt>
                <c:pt idx="307">
                  <c:v>100</c:v>
                </c:pt>
                <c:pt idx="308">
                  <c:v>52</c:v>
                </c:pt>
                <c:pt idx="309">
                  <c:v>201</c:v>
                </c:pt>
                <c:pt idx="310">
                  <c:v>114</c:v>
                </c:pt>
                <c:pt idx="311">
                  <c:v>62</c:v>
                </c:pt>
                <c:pt idx="312">
                  <c:v>79</c:v>
                </c:pt>
                <c:pt idx="313">
                  <c:v>65</c:v>
                </c:pt>
                <c:pt idx="314">
                  <c:v>144</c:v>
                </c:pt>
                <c:pt idx="315">
                  <c:v>130</c:v>
                </c:pt>
                <c:pt idx="316">
                  <c:v>247</c:v>
                </c:pt>
                <c:pt idx="317">
                  <c:v>120</c:v>
                </c:pt>
                <c:pt idx="318">
                  <c:v>135</c:v>
                </c:pt>
                <c:pt idx="319">
                  <c:v>163</c:v>
                </c:pt>
                <c:pt idx="320">
                  <c:v>149</c:v>
                </c:pt>
                <c:pt idx="321">
                  <c:v>197</c:v>
                </c:pt>
                <c:pt idx="322">
                  <c:v>208</c:v>
                </c:pt>
                <c:pt idx="323">
                  <c:v>132</c:v>
                </c:pt>
                <c:pt idx="324">
                  <c:v>68</c:v>
                </c:pt>
                <c:pt idx="325">
                  <c:v>124</c:v>
                </c:pt>
                <c:pt idx="326">
                  <c:v>43</c:v>
                </c:pt>
                <c:pt idx="327">
                  <c:v>84</c:v>
                </c:pt>
                <c:pt idx="328">
                  <c:v>137</c:v>
                </c:pt>
                <c:pt idx="329">
                  <c:v>311</c:v>
                </c:pt>
                <c:pt idx="330">
                  <c:v>258</c:v>
                </c:pt>
                <c:pt idx="331">
                  <c:v>299</c:v>
                </c:pt>
                <c:pt idx="332">
                  <c:v>112</c:v>
                </c:pt>
                <c:pt idx="333">
                  <c:v>98</c:v>
                </c:pt>
                <c:pt idx="334">
                  <c:v>94</c:v>
                </c:pt>
                <c:pt idx="335">
                  <c:v>117</c:v>
                </c:pt>
                <c:pt idx="336">
                  <c:v>128</c:v>
                </c:pt>
                <c:pt idx="337">
                  <c:v>93</c:v>
                </c:pt>
                <c:pt idx="338">
                  <c:v>102</c:v>
                </c:pt>
                <c:pt idx="339">
                  <c:v>63</c:v>
                </c:pt>
                <c:pt idx="340">
                  <c:v>112</c:v>
                </c:pt>
                <c:pt idx="341">
                  <c:v>62</c:v>
                </c:pt>
                <c:pt idx="342">
                  <c:v>99</c:v>
                </c:pt>
                <c:pt idx="343">
                  <c:v>75</c:v>
                </c:pt>
                <c:pt idx="344">
                  <c:v>139</c:v>
                </c:pt>
                <c:pt idx="345">
                  <c:v>90</c:v>
                </c:pt>
                <c:pt idx="346">
                  <c:v>58</c:v>
                </c:pt>
                <c:pt idx="347">
                  <c:v>50</c:v>
                </c:pt>
                <c:pt idx="348">
                  <c:v>77</c:v>
                </c:pt>
                <c:pt idx="349">
                  <c:v>96</c:v>
                </c:pt>
                <c:pt idx="350">
                  <c:v>75</c:v>
                </c:pt>
                <c:pt idx="351">
                  <c:v>60</c:v>
                </c:pt>
                <c:pt idx="352">
                  <c:v>80</c:v>
                </c:pt>
                <c:pt idx="353">
                  <c:v>70</c:v>
                </c:pt>
                <c:pt idx="354">
                  <c:v>116</c:v>
                </c:pt>
                <c:pt idx="355">
                  <c:v>115</c:v>
                </c:pt>
                <c:pt idx="356">
                  <c:v>130</c:v>
                </c:pt>
                <c:pt idx="357">
                  <c:v>121</c:v>
                </c:pt>
                <c:pt idx="358">
                  <c:v>64</c:v>
                </c:pt>
                <c:pt idx="359">
                  <c:v>62</c:v>
                </c:pt>
                <c:pt idx="360">
                  <c:v>89</c:v>
                </c:pt>
                <c:pt idx="361">
                  <c:v>91</c:v>
                </c:pt>
                <c:pt idx="362">
                  <c:v>64</c:v>
                </c:pt>
                <c:pt idx="363">
                  <c:v>137</c:v>
                </c:pt>
                <c:pt idx="364">
                  <c:v>84</c:v>
                </c:pt>
                <c:pt idx="365">
                  <c:v>65</c:v>
                </c:pt>
                <c:pt idx="366">
                  <c:v>148</c:v>
                </c:pt>
                <c:pt idx="367">
                  <c:v>61</c:v>
                </c:pt>
                <c:pt idx="368">
                  <c:v>131</c:v>
                </c:pt>
                <c:pt idx="369">
                  <c:v>92</c:v>
                </c:pt>
                <c:pt idx="370">
                  <c:v>62</c:v>
                </c:pt>
                <c:pt idx="371">
                  <c:v>85</c:v>
                </c:pt>
                <c:pt idx="372">
                  <c:v>199</c:v>
                </c:pt>
                <c:pt idx="373">
                  <c:v>116</c:v>
                </c:pt>
                <c:pt idx="374">
                  <c:v>148</c:v>
                </c:pt>
                <c:pt idx="375">
                  <c:v>200</c:v>
                </c:pt>
                <c:pt idx="376">
                  <c:v>105</c:v>
                </c:pt>
                <c:pt idx="377">
                  <c:v>156</c:v>
                </c:pt>
                <c:pt idx="378">
                  <c:v>78</c:v>
                </c:pt>
                <c:pt idx="379">
                  <c:v>81</c:v>
                </c:pt>
                <c:pt idx="380">
                  <c:v>174</c:v>
                </c:pt>
                <c:pt idx="381">
                  <c:v>114</c:v>
                </c:pt>
                <c:pt idx="382">
                  <c:v>106</c:v>
                </c:pt>
                <c:pt idx="383">
                  <c:v>68</c:v>
                </c:pt>
                <c:pt idx="384">
                  <c:v>74</c:v>
                </c:pt>
                <c:pt idx="385">
                  <c:v>96</c:v>
                </c:pt>
                <c:pt idx="386">
                  <c:v>79</c:v>
                </c:pt>
                <c:pt idx="387">
                  <c:v>174</c:v>
                </c:pt>
                <c:pt idx="388">
                  <c:v>98</c:v>
                </c:pt>
                <c:pt idx="389">
                  <c:v>90</c:v>
                </c:pt>
                <c:pt idx="390">
                  <c:v>109</c:v>
                </c:pt>
                <c:pt idx="391">
                  <c:v>164</c:v>
                </c:pt>
                <c:pt idx="392">
                  <c:v>124</c:v>
                </c:pt>
                <c:pt idx="393">
                  <c:v>65</c:v>
                </c:pt>
                <c:pt idx="394">
                  <c:v>156</c:v>
                </c:pt>
                <c:pt idx="395">
                  <c:v>193</c:v>
                </c:pt>
                <c:pt idx="396">
                  <c:v>125</c:v>
                </c:pt>
                <c:pt idx="397">
                  <c:v>74</c:v>
                </c:pt>
                <c:pt idx="398">
                  <c:v>89</c:v>
                </c:pt>
                <c:pt idx="399">
                  <c:v>91</c:v>
                </c:pt>
                <c:pt idx="400">
                  <c:v>189</c:v>
                </c:pt>
                <c:pt idx="401">
                  <c:v>270</c:v>
                </c:pt>
                <c:pt idx="402">
                  <c:v>368</c:v>
                </c:pt>
                <c:pt idx="403">
                  <c:v>210</c:v>
                </c:pt>
                <c:pt idx="404">
                  <c:v>147</c:v>
                </c:pt>
                <c:pt idx="405">
                  <c:v>148</c:v>
                </c:pt>
                <c:pt idx="406">
                  <c:v>260</c:v>
                </c:pt>
                <c:pt idx="407">
                  <c:v>172</c:v>
                </c:pt>
                <c:pt idx="408">
                  <c:v>125</c:v>
                </c:pt>
                <c:pt idx="409">
                  <c:v>200</c:v>
                </c:pt>
                <c:pt idx="410">
                  <c:v>81</c:v>
                </c:pt>
                <c:pt idx="411">
                  <c:v>151</c:v>
                </c:pt>
                <c:pt idx="412">
                  <c:v>157</c:v>
                </c:pt>
                <c:pt idx="413">
                  <c:v>143</c:v>
                </c:pt>
                <c:pt idx="414">
                  <c:v>145</c:v>
                </c:pt>
                <c:pt idx="415">
                  <c:v>225</c:v>
                </c:pt>
                <c:pt idx="416">
                  <c:v>146</c:v>
                </c:pt>
                <c:pt idx="417">
                  <c:v>119</c:v>
                </c:pt>
                <c:pt idx="418">
                  <c:v>194</c:v>
                </c:pt>
                <c:pt idx="419">
                  <c:v>251</c:v>
                </c:pt>
                <c:pt idx="420">
                  <c:v>245</c:v>
                </c:pt>
                <c:pt idx="421">
                  <c:v>222</c:v>
                </c:pt>
                <c:pt idx="422">
                  <c:v>138</c:v>
                </c:pt>
                <c:pt idx="423">
                  <c:v>188</c:v>
                </c:pt>
                <c:pt idx="424">
                  <c:v>156</c:v>
                </c:pt>
                <c:pt idx="425">
                  <c:v>170</c:v>
                </c:pt>
                <c:pt idx="426">
                  <c:v>189</c:v>
                </c:pt>
                <c:pt idx="427">
                  <c:v>195</c:v>
                </c:pt>
                <c:pt idx="428">
                  <c:v>239</c:v>
                </c:pt>
                <c:pt idx="429">
                  <c:v>188</c:v>
                </c:pt>
                <c:pt idx="430">
                  <c:v>329</c:v>
                </c:pt>
                <c:pt idx="431">
                  <c:v>305</c:v>
                </c:pt>
                <c:pt idx="432">
                  <c:v>204</c:v>
                </c:pt>
                <c:pt idx="433">
                  <c:v>397</c:v>
                </c:pt>
                <c:pt idx="434">
                  <c:v>264</c:v>
                </c:pt>
                <c:pt idx="435">
                  <c:v>201</c:v>
                </c:pt>
                <c:pt idx="436">
                  <c:v>309</c:v>
                </c:pt>
                <c:pt idx="437">
                  <c:v>299</c:v>
                </c:pt>
                <c:pt idx="438">
                  <c:v>190</c:v>
                </c:pt>
                <c:pt idx="439">
                  <c:v>166</c:v>
                </c:pt>
                <c:pt idx="440">
                  <c:v>211</c:v>
                </c:pt>
                <c:pt idx="441">
                  <c:v>105</c:v>
                </c:pt>
                <c:pt idx="442">
                  <c:v>234</c:v>
                </c:pt>
                <c:pt idx="443">
                  <c:v>262</c:v>
                </c:pt>
                <c:pt idx="444">
                  <c:v>234</c:v>
                </c:pt>
                <c:pt idx="445">
                  <c:v>174</c:v>
                </c:pt>
                <c:pt idx="446">
                  <c:v>233</c:v>
                </c:pt>
                <c:pt idx="447">
                  <c:v>146</c:v>
                </c:pt>
                <c:pt idx="448">
                  <c:v>162</c:v>
                </c:pt>
                <c:pt idx="449">
                  <c:v>259</c:v>
                </c:pt>
                <c:pt idx="450">
                  <c:v>390</c:v>
                </c:pt>
                <c:pt idx="451">
                  <c:v>238</c:v>
                </c:pt>
                <c:pt idx="452">
                  <c:v>264</c:v>
                </c:pt>
                <c:pt idx="453">
                  <c:v>294</c:v>
                </c:pt>
                <c:pt idx="454">
                  <c:v>279</c:v>
                </c:pt>
                <c:pt idx="455">
                  <c:v>322</c:v>
                </c:pt>
                <c:pt idx="456">
                  <c:v>170</c:v>
                </c:pt>
                <c:pt idx="457">
                  <c:v>285</c:v>
                </c:pt>
                <c:pt idx="458">
                  <c:v>156</c:v>
                </c:pt>
                <c:pt idx="459">
                  <c:v>158</c:v>
                </c:pt>
                <c:pt idx="460">
                  <c:v>153</c:v>
                </c:pt>
                <c:pt idx="461">
                  <c:v>233</c:v>
                </c:pt>
                <c:pt idx="462">
                  <c:v>260</c:v>
                </c:pt>
                <c:pt idx="463">
                  <c:v>166</c:v>
                </c:pt>
                <c:pt idx="464">
                  <c:v>262</c:v>
                </c:pt>
                <c:pt idx="465">
                  <c:v>171</c:v>
                </c:pt>
                <c:pt idx="466">
                  <c:v>147</c:v>
                </c:pt>
                <c:pt idx="467">
                  <c:v>246</c:v>
                </c:pt>
                <c:pt idx="468">
                  <c:v>99</c:v>
                </c:pt>
                <c:pt idx="469">
                  <c:v>120</c:v>
                </c:pt>
                <c:pt idx="470">
                  <c:v>109</c:v>
                </c:pt>
                <c:pt idx="471">
                  <c:v>151</c:v>
                </c:pt>
                <c:pt idx="472">
                  <c:v>116</c:v>
                </c:pt>
                <c:pt idx="473">
                  <c:v>192</c:v>
                </c:pt>
                <c:pt idx="474">
                  <c:v>120</c:v>
                </c:pt>
                <c:pt idx="475">
                  <c:v>119</c:v>
                </c:pt>
                <c:pt idx="476">
                  <c:v>180</c:v>
                </c:pt>
                <c:pt idx="477">
                  <c:v>224</c:v>
                </c:pt>
                <c:pt idx="478">
                  <c:v>92</c:v>
                </c:pt>
                <c:pt idx="479">
                  <c:v>131</c:v>
                </c:pt>
                <c:pt idx="480">
                  <c:v>163</c:v>
                </c:pt>
                <c:pt idx="481">
                  <c:v>164</c:v>
                </c:pt>
                <c:pt idx="482">
                  <c:v>155</c:v>
                </c:pt>
                <c:pt idx="483">
                  <c:v>214</c:v>
                </c:pt>
                <c:pt idx="484">
                  <c:v>59</c:v>
                </c:pt>
                <c:pt idx="485">
                  <c:v>130</c:v>
                </c:pt>
                <c:pt idx="486">
                  <c:v>69</c:v>
                </c:pt>
                <c:pt idx="487">
                  <c:v>110</c:v>
                </c:pt>
                <c:pt idx="488">
                  <c:v>126</c:v>
                </c:pt>
                <c:pt idx="489">
                  <c:v>156</c:v>
                </c:pt>
                <c:pt idx="490">
                  <c:v>79</c:v>
                </c:pt>
                <c:pt idx="491">
                  <c:v>83</c:v>
                </c:pt>
                <c:pt idx="492">
                  <c:v>117</c:v>
                </c:pt>
                <c:pt idx="493">
                  <c:v>100</c:v>
                </c:pt>
                <c:pt idx="494">
                  <c:v>102</c:v>
                </c:pt>
                <c:pt idx="495">
                  <c:v>153</c:v>
                </c:pt>
                <c:pt idx="496">
                  <c:v>109</c:v>
                </c:pt>
                <c:pt idx="497">
                  <c:v>105</c:v>
                </c:pt>
                <c:pt idx="498">
                  <c:v>79</c:v>
                </c:pt>
                <c:pt idx="499">
                  <c:v>204</c:v>
                </c:pt>
                <c:pt idx="500">
                  <c:v>232</c:v>
                </c:pt>
                <c:pt idx="501">
                  <c:v>454</c:v>
                </c:pt>
                <c:pt idx="502">
                  <c:v>358</c:v>
                </c:pt>
                <c:pt idx="503">
                  <c:v>177</c:v>
                </c:pt>
                <c:pt idx="504">
                  <c:v>146</c:v>
                </c:pt>
                <c:pt idx="505">
                  <c:v>114</c:v>
                </c:pt>
                <c:pt idx="506">
                  <c:v>94</c:v>
                </c:pt>
                <c:pt idx="507">
                  <c:v>220</c:v>
                </c:pt>
                <c:pt idx="508">
                  <c:v>130</c:v>
                </c:pt>
                <c:pt idx="509">
                  <c:v>190</c:v>
                </c:pt>
                <c:pt idx="510">
                  <c:v>104</c:v>
                </c:pt>
                <c:pt idx="511">
                  <c:v>122</c:v>
                </c:pt>
                <c:pt idx="512">
                  <c:v>75</c:v>
                </c:pt>
                <c:pt idx="513">
                  <c:v>106</c:v>
                </c:pt>
                <c:pt idx="514">
                  <c:v>111</c:v>
                </c:pt>
                <c:pt idx="515">
                  <c:v>107</c:v>
                </c:pt>
                <c:pt idx="516">
                  <c:v>139</c:v>
                </c:pt>
                <c:pt idx="517">
                  <c:v>163</c:v>
                </c:pt>
                <c:pt idx="518">
                  <c:v>109</c:v>
                </c:pt>
                <c:pt idx="519">
                  <c:v>223</c:v>
                </c:pt>
                <c:pt idx="520">
                  <c:v>153</c:v>
                </c:pt>
                <c:pt idx="521">
                  <c:v>117</c:v>
                </c:pt>
                <c:pt idx="522">
                  <c:v>71</c:v>
                </c:pt>
                <c:pt idx="523">
                  <c:v>162</c:v>
                </c:pt>
                <c:pt idx="524">
                  <c:v>186</c:v>
                </c:pt>
                <c:pt idx="525">
                  <c:v>145</c:v>
                </c:pt>
                <c:pt idx="526">
                  <c:v>152</c:v>
                </c:pt>
                <c:pt idx="527">
                  <c:v>128</c:v>
                </c:pt>
                <c:pt idx="528">
                  <c:v>114</c:v>
                </c:pt>
                <c:pt idx="529">
                  <c:v>145</c:v>
                </c:pt>
                <c:pt idx="530">
                  <c:v>156</c:v>
                </c:pt>
                <c:pt idx="531">
                  <c:v>121</c:v>
                </c:pt>
                <c:pt idx="532">
                  <c:v>98</c:v>
                </c:pt>
                <c:pt idx="533">
                  <c:v>311</c:v>
                </c:pt>
                <c:pt idx="534">
                  <c:v>142</c:v>
                </c:pt>
                <c:pt idx="535">
                  <c:v>86</c:v>
                </c:pt>
                <c:pt idx="536">
                  <c:v>163</c:v>
                </c:pt>
                <c:pt idx="537">
                  <c:v>108</c:v>
                </c:pt>
                <c:pt idx="538">
                  <c:v>109</c:v>
                </c:pt>
                <c:pt idx="539">
                  <c:v>78</c:v>
                </c:pt>
                <c:pt idx="540">
                  <c:v>116</c:v>
                </c:pt>
                <c:pt idx="541">
                  <c:v>77</c:v>
                </c:pt>
                <c:pt idx="542">
                  <c:v>60</c:v>
                </c:pt>
                <c:pt idx="543">
                  <c:v>69</c:v>
                </c:pt>
                <c:pt idx="544">
                  <c:v>104</c:v>
                </c:pt>
                <c:pt idx="545">
                  <c:v>108</c:v>
                </c:pt>
                <c:pt idx="546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52-4057-A28E-D670E1DE06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L'express Maurice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Sheet1!$A$2:$A$548</c:f>
              <c:strCache>
                <c:ptCount val="547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  <c:pt idx="31">
                  <c:v>1/2/2020</c:v>
                </c:pt>
                <c:pt idx="32">
                  <c:v>2/2/2020</c:v>
                </c:pt>
                <c:pt idx="33">
                  <c:v>3/2/2020</c:v>
                </c:pt>
                <c:pt idx="34">
                  <c:v>4/2/2020</c:v>
                </c:pt>
                <c:pt idx="35">
                  <c:v>5/2/2020</c:v>
                </c:pt>
                <c:pt idx="36">
                  <c:v>6/2/2020</c:v>
                </c:pt>
                <c:pt idx="37">
                  <c:v>7/2/2020</c:v>
                </c:pt>
                <c:pt idx="38">
                  <c:v>8/2/2020</c:v>
                </c:pt>
                <c:pt idx="39">
                  <c:v>9/2/2020</c:v>
                </c:pt>
                <c:pt idx="40">
                  <c:v>10/2/2020</c:v>
                </c:pt>
                <c:pt idx="41">
                  <c:v>11/2/2020</c:v>
                </c:pt>
                <c:pt idx="42">
                  <c:v>12/2/2020</c:v>
                </c:pt>
                <c:pt idx="43">
                  <c:v>13/02/2020</c:v>
                </c:pt>
                <c:pt idx="44">
                  <c:v>14/02/2020</c:v>
                </c:pt>
                <c:pt idx="45">
                  <c:v>15/02/2020</c:v>
                </c:pt>
                <c:pt idx="46">
                  <c:v>16/02/2020</c:v>
                </c:pt>
                <c:pt idx="47">
                  <c:v>17/02/2020</c:v>
                </c:pt>
                <c:pt idx="48">
                  <c:v>18/02/2020</c:v>
                </c:pt>
                <c:pt idx="49">
                  <c:v>19/02/2020</c:v>
                </c:pt>
                <c:pt idx="50">
                  <c:v>20/02/2020</c:v>
                </c:pt>
                <c:pt idx="51">
                  <c:v>21/02/2020</c:v>
                </c:pt>
                <c:pt idx="52">
                  <c:v>22/02/2020</c:v>
                </c:pt>
                <c:pt idx="53">
                  <c:v>23/02/2020</c:v>
                </c:pt>
                <c:pt idx="54">
                  <c:v>24/02/2020</c:v>
                </c:pt>
                <c:pt idx="55">
                  <c:v>25/02/2020</c:v>
                </c:pt>
                <c:pt idx="56">
                  <c:v>26/02/2020</c:v>
                </c:pt>
                <c:pt idx="57">
                  <c:v>27/02/2020</c:v>
                </c:pt>
                <c:pt idx="58">
                  <c:v>28/02/2020</c:v>
                </c:pt>
                <c:pt idx="59">
                  <c:v>29/02/2020</c:v>
                </c:pt>
                <c:pt idx="60">
                  <c:v>1/3/2020</c:v>
                </c:pt>
                <c:pt idx="61">
                  <c:v>2/3/2020</c:v>
                </c:pt>
                <c:pt idx="62">
                  <c:v>3/3/2020</c:v>
                </c:pt>
                <c:pt idx="63">
                  <c:v>4/3/2020</c:v>
                </c:pt>
                <c:pt idx="64">
                  <c:v>5/3/2020</c:v>
                </c:pt>
                <c:pt idx="65">
                  <c:v>6/3/2020</c:v>
                </c:pt>
                <c:pt idx="66">
                  <c:v>7/3/2020</c:v>
                </c:pt>
                <c:pt idx="67">
                  <c:v>8/3/2020</c:v>
                </c:pt>
                <c:pt idx="68">
                  <c:v>9/3/2020</c:v>
                </c:pt>
                <c:pt idx="69">
                  <c:v>10/3/2020</c:v>
                </c:pt>
                <c:pt idx="70">
                  <c:v>11/3/2020</c:v>
                </c:pt>
                <c:pt idx="71">
                  <c:v>12/3/2020</c:v>
                </c:pt>
                <c:pt idx="72">
                  <c:v>13/03/2020</c:v>
                </c:pt>
                <c:pt idx="73">
                  <c:v>14/03/2020</c:v>
                </c:pt>
                <c:pt idx="74">
                  <c:v>15/03/2020</c:v>
                </c:pt>
                <c:pt idx="75">
                  <c:v>16/03/2020</c:v>
                </c:pt>
                <c:pt idx="76">
                  <c:v>17/03/2020</c:v>
                </c:pt>
                <c:pt idx="77">
                  <c:v>18/03/2020</c:v>
                </c:pt>
                <c:pt idx="78">
                  <c:v>19/03/2020</c:v>
                </c:pt>
                <c:pt idx="79">
                  <c:v>20/03/2020</c:v>
                </c:pt>
                <c:pt idx="80">
                  <c:v>21/03/2020</c:v>
                </c:pt>
                <c:pt idx="81">
                  <c:v>22/03/2020</c:v>
                </c:pt>
                <c:pt idx="82">
                  <c:v>23/03/2020</c:v>
                </c:pt>
                <c:pt idx="83">
                  <c:v>24/03/2020</c:v>
                </c:pt>
                <c:pt idx="84">
                  <c:v>25/03/2020</c:v>
                </c:pt>
                <c:pt idx="85">
                  <c:v>26/03/2020</c:v>
                </c:pt>
                <c:pt idx="86">
                  <c:v>27/03/2020</c:v>
                </c:pt>
                <c:pt idx="87">
                  <c:v>28/03/2020</c:v>
                </c:pt>
                <c:pt idx="88">
                  <c:v>29/03/2020</c:v>
                </c:pt>
                <c:pt idx="89">
                  <c:v>30/03/2020</c:v>
                </c:pt>
                <c:pt idx="90">
                  <c:v>31/03/2020</c:v>
                </c:pt>
                <c:pt idx="91">
                  <c:v>1/4/2020</c:v>
                </c:pt>
                <c:pt idx="92">
                  <c:v>2/4/2020</c:v>
                </c:pt>
                <c:pt idx="93">
                  <c:v>3/4/2020</c:v>
                </c:pt>
                <c:pt idx="94">
                  <c:v>4/4/2020</c:v>
                </c:pt>
                <c:pt idx="95">
                  <c:v>5/4/2020</c:v>
                </c:pt>
                <c:pt idx="96">
                  <c:v>6/4/2020</c:v>
                </c:pt>
                <c:pt idx="97">
                  <c:v>7/4/2020</c:v>
                </c:pt>
                <c:pt idx="98">
                  <c:v>8/4/2020</c:v>
                </c:pt>
                <c:pt idx="99">
                  <c:v>9/4/2020</c:v>
                </c:pt>
                <c:pt idx="100">
                  <c:v>10/4/2020</c:v>
                </c:pt>
                <c:pt idx="101">
                  <c:v>11/4/2020</c:v>
                </c:pt>
                <c:pt idx="102">
                  <c:v>12/4/2020</c:v>
                </c:pt>
                <c:pt idx="103">
                  <c:v>13/04/2020</c:v>
                </c:pt>
                <c:pt idx="104">
                  <c:v>14/04/2020</c:v>
                </c:pt>
                <c:pt idx="105">
                  <c:v>15/04/2020</c:v>
                </c:pt>
                <c:pt idx="106">
                  <c:v>16/04/2020</c:v>
                </c:pt>
                <c:pt idx="107">
                  <c:v>17/04/2020</c:v>
                </c:pt>
                <c:pt idx="108">
                  <c:v>18/04/2020</c:v>
                </c:pt>
                <c:pt idx="109">
                  <c:v>19/04/2020</c:v>
                </c:pt>
                <c:pt idx="110">
                  <c:v>20/04/2020</c:v>
                </c:pt>
                <c:pt idx="111">
                  <c:v>21/04/2020</c:v>
                </c:pt>
                <c:pt idx="112">
                  <c:v>22/04/2020</c:v>
                </c:pt>
                <c:pt idx="113">
                  <c:v>23/04/2020</c:v>
                </c:pt>
                <c:pt idx="114">
                  <c:v>24/04/2020</c:v>
                </c:pt>
                <c:pt idx="115">
                  <c:v>25/04/2020</c:v>
                </c:pt>
                <c:pt idx="116">
                  <c:v>26/04/2020</c:v>
                </c:pt>
                <c:pt idx="117">
                  <c:v>27/04/2020</c:v>
                </c:pt>
                <c:pt idx="118">
                  <c:v>28/04/2020</c:v>
                </c:pt>
                <c:pt idx="119">
                  <c:v>29/04/2020</c:v>
                </c:pt>
                <c:pt idx="120">
                  <c:v>30/04/2020</c:v>
                </c:pt>
                <c:pt idx="121">
                  <c:v>1/5/2020</c:v>
                </c:pt>
                <c:pt idx="122">
                  <c:v>2/5/2020</c:v>
                </c:pt>
                <c:pt idx="123">
                  <c:v>3/5/2020</c:v>
                </c:pt>
                <c:pt idx="124">
                  <c:v>4/5/2020</c:v>
                </c:pt>
                <c:pt idx="125">
                  <c:v>5/5/2020</c:v>
                </c:pt>
                <c:pt idx="126">
                  <c:v>6/5/2020</c:v>
                </c:pt>
                <c:pt idx="127">
                  <c:v>7/5/2020</c:v>
                </c:pt>
                <c:pt idx="128">
                  <c:v>8/5/2020</c:v>
                </c:pt>
                <c:pt idx="129">
                  <c:v>9/5/2020</c:v>
                </c:pt>
                <c:pt idx="130">
                  <c:v>10/5/2020</c:v>
                </c:pt>
                <c:pt idx="131">
                  <c:v>11/5/2020</c:v>
                </c:pt>
                <c:pt idx="132">
                  <c:v>12/5/2020</c:v>
                </c:pt>
                <c:pt idx="133">
                  <c:v>13/05/2020</c:v>
                </c:pt>
                <c:pt idx="134">
                  <c:v>14/05/2020</c:v>
                </c:pt>
                <c:pt idx="135">
                  <c:v>15/05/2020</c:v>
                </c:pt>
                <c:pt idx="136">
                  <c:v>16/05/2020</c:v>
                </c:pt>
                <c:pt idx="137">
                  <c:v>17/05/2020</c:v>
                </c:pt>
                <c:pt idx="138">
                  <c:v>18/05/2020</c:v>
                </c:pt>
                <c:pt idx="139">
                  <c:v>19/05/2020</c:v>
                </c:pt>
                <c:pt idx="140">
                  <c:v>20/05/2020</c:v>
                </c:pt>
                <c:pt idx="141">
                  <c:v>21/05/2020</c:v>
                </c:pt>
                <c:pt idx="142">
                  <c:v>22/05/2020</c:v>
                </c:pt>
                <c:pt idx="143">
                  <c:v>23/05/2020</c:v>
                </c:pt>
                <c:pt idx="144">
                  <c:v>24/05/2020</c:v>
                </c:pt>
                <c:pt idx="145">
                  <c:v>25/05/2020</c:v>
                </c:pt>
                <c:pt idx="146">
                  <c:v>26/05/2020</c:v>
                </c:pt>
                <c:pt idx="147">
                  <c:v>27/05/2020</c:v>
                </c:pt>
                <c:pt idx="148">
                  <c:v>28/05/2020</c:v>
                </c:pt>
                <c:pt idx="149">
                  <c:v>29/05/2020</c:v>
                </c:pt>
                <c:pt idx="150">
                  <c:v>30/05/2020</c:v>
                </c:pt>
                <c:pt idx="151">
                  <c:v>31/05/2020</c:v>
                </c:pt>
                <c:pt idx="152">
                  <c:v>1/6/2020</c:v>
                </c:pt>
                <c:pt idx="153">
                  <c:v>2/6/2020</c:v>
                </c:pt>
                <c:pt idx="154">
                  <c:v>3/6/2020</c:v>
                </c:pt>
                <c:pt idx="155">
                  <c:v>4/6/2020</c:v>
                </c:pt>
                <c:pt idx="156">
                  <c:v>5/6/2020</c:v>
                </c:pt>
                <c:pt idx="157">
                  <c:v>6/6/2020</c:v>
                </c:pt>
                <c:pt idx="158">
                  <c:v>7/6/2020</c:v>
                </c:pt>
                <c:pt idx="159">
                  <c:v>8/6/2020</c:v>
                </c:pt>
                <c:pt idx="160">
                  <c:v>9/6/2020</c:v>
                </c:pt>
                <c:pt idx="161">
                  <c:v>10/6/2020</c:v>
                </c:pt>
                <c:pt idx="162">
                  <c:v>11/6/2020</c:v>
                </c:pt>
                <c:pt idx="163">
                  <c:v>12/6/2020</c:v>
                </c:pt>
                <c:pt idx="164">
                  <c:v>13/06/2020</c:v>
                </c:pt>
                <c:pt idx="165">
                  <c:v>14/06/2020</c:v>
                </c:pt>
                <c:pt idx="166">
                  <c:v>15/06/2020</c:v>
                </c:pt>
                <c:pt idx="167">
                  <c:v>16/06/2020</c:v>
                </c:pt>
                <c:pt idx="168">
                  <c:v>17/06/2020</c:v>
                </c:pt>
                <c:pt idx="169">
                  <c:v>18/06/2020</c:v>
                </c:pt>
                <c:pt idx="170">
                  <c:v>19/06/2020</c:v>
                </c:pt>
                <c:pt idx="171">
                  <c:v>20/06/2020</c:v>
                </c:pt>
                <c:pt idx="172">
                  <c:v>21/06/2020</c:v>
                </c:pt>
                <c:pt idx="173">
                  <c:v>22/06/2020</c:v>
                </c:pt>
                <c:pt idx="174">
                  <c:v>23/06/2020</c:v>
                </c:pt>
                <c:pt idx="175">
                  <c:v>24/06/2020</c:v>
                </c:pt>
                <c:pt idx="176">
                  <c:v>25/06/2020</c:v>
                </c:pt>
                <c:pt idx="177">
                  <c:v>26/06/2020</c:v>
                </c:pt>
                <c:pt idx="178">
                  <c:v>27/06/2020</c:v>
                </c:pt>
                <c:pt idx="179">
                  <c:v>28/06/2020</c:v>
                </c:pt>
                <c:pt idx="180">
                  <c:v>29/06/2020</c:v>
                </c:pt>
                <c:pt idx="181">
                  <c:v>30/06/2020</c:v>
                </c:pt>
                <c:pt idx="182">
                  <c:v>1/7/2020</c:v>
                </c:pt>
                <c:pt idx="183">
                  <c:v>2/7/2020</c:v>
                </c:pt>
                <c:pt idx="184">
                  <c:v>3/7/2020</c:v>
                </c:pt>
                <c:pt idx="185">
                  <c:v>4/7/2020</c:v>
                </c:pt>
                <c:pt idx="186">
                  <c:v>5/7/2020</c:v>
                </c:pt>
                <c:pt idx="187">
                  <c:v>6/7/2020</c:v>
                </c:pt>
                <c:pt idx="188">
                  <c:v>7/7/2020</c:v>
                </c:pt>
                <c:pt idx="189">
                  <c:v>8/7/2020</c:v>
                </c:pt>
                <c:pt idx="190">
                  <c:v>9/7/2020</c:v>
                </c:pt>
                <c:pt idx="191">
                  <c:v>10/7/2020</c:v>
                </c:pt>
                <c:pt idx="192">
                  <c:v>11/7/2020</c:v>
                </c:pt>
                <c:pt idx="193">
                  <c:v>12/7/2020</c:v>
                </c:pt>
                <c:pt idx="194">
                  <c:v>13/07/2020</c:v>
                </c:pt>
                <c:pt idx="195">
                  <c:v>14/07/2020</c:v>
                </c:pt>
                <c:pt idx="196">
                  <c:v>15/07/2020</c:v>
                </c:pt>
                <c:pt idx="197">
                  <c:v>16/07/2020</c:v>
                </c:pt>
                <c:pt idx="198">
                  <c:v>17/07/2020</c:v>
                </c:pt>
                <c:pt idx="199">
                  <c:v>18/07/2020</c:v>
                </c:pt>
                <c:pt idx="200">
                  <c:v>19/07/2020</c:v>
                </c:pt>
                <c:pt idx="201">
                  <c:v>20/07/2020</c:v>
                </c:pt>
                <c:pt idx="202">
                  <c:v>21/07/2020</c:v>
                </c:pt>
                <c:pt idx="203">
                  <c:v>22/07/2020</c:v>
                </c:pt>
                <c:pt idx="204">
                  <c:v>23/07/2020</c:v>
                </c:pt>
                <c:pt idx="205">
                  <c:v>24/07/2020</c:v>
                </c:pt>
                <c:pt idx="206">
                  <c:v>25/07/2020</c:v>
                </c:pt>
                <c:pt idx="207">
                  <c:v>26/07/2020</c:v>
                </c:pt>
                <c:pt idx="208">
                  <c:v>27/07/2020</c:v>
                </c:pt>
                <c:pt idx="209">
                  <c:v>28/07/2020</c:v>
                </c:pt>
                <c:pt idx="210">
                  <c:v>29/07/2020</c:v>
                </c:pt>
                <c:pt idx="211">
                  <c:v>30/07/2020</c:v>
                </c:pt>
                <c:pt idx="212">
                  <c:v>31/07/2020</c:v>
                </c:pt>
                <c:pt idx="213">
                  <c:v>1/8/2020</c:v>
                </c:pt>
                <c:pt idx="214">
                  <c:v>2/8/2020</c:v>
                </c:pt>
                <c:pt idx="215">
                  <c:v>3/8/2020</c:v>
                </c:pt>
                <c:pt idx="216">
                  <c:v>4/8/2020</c:v>
                </c:pt>
                <c:pt idx="217">
                  <c:v>5/8/2020</c:v>
                </c:pt>
                <c:pt idx="218">
                  <c:v>6/8/2020</c:v>
                </c:pt>
                <c:pt idx="219">
                  <c:v>7/8/2020</c:v>
                </c:pt>
                <c:pt idx="220">
                  <c:v>8/8/2020</c:v>
                </c:pt>
                <c:pt idx="221">
                  <c:v>9/8/2020</c:v>
                </c:pt>
                <c:pt idx="222">
                  <c:v>10/8/2020</c:v>
                </c:pt>
                <c:pt idx="223">
                  <c:v>11/8/2020</c:v>
                </c:pt>
                <c:pt idx="224">
                  <c:v>12/8/2020</c:v>
                </c:pt>
                <c:pt idx="225">
                  <c:v>13/08/2020</c:v>
                </c:pt>
                <c:pt idx="226">
                  <c:v>14/08/2020</c:v>
                </c:pt>
                <c:pt idx="227">
                  <c:v>15/08/2020</c:v>
                </c:pt>
                <c:pt idx="228">
                  <c:v>16/08/2020</c:v>
                </c:pt>
                <c:pt idx="229">
                  <c:v>17/08/2020</c:v>
                </c:pt>
                <c:pt idx="230">
                  <c:v>18/08/2020</c:v>
                </c:pt>
                <c:pt idx="231">
                  <c:v>19/08/2020</c:v>
                </c:pt>
                <c:pt idx="232">
                  <c:v>20/08/2020</c:v>
                </c:pt>
                <c:pt idx="233">
                  <c:v>21/08/2020</c:v>
                </c:pt>
                <c:pt idx="234">
                  <c:v>22/08/2020</c:v>
                </c:pt>
                <c:pt idx="235">
                  <c:v>23/08/2020</c:v>
                </c:pt>
                <c:pt idx="236">
                  <c:v>24/08/2020</c:v>
                </c:pt>
                <c:pt idx="237">
                  <c:v>25/08/2020</c:v>
                </c:pt>
                <c:pt idx="238">
                  <c:v>26/08/2020</c:v>
                </c:pt>
                <c:pt idx="239">
                  <c:v>27/08/2020</c:v>
                </c:pt>
                <c:pt idx="240">
                  <c:v>28/08/2020</c:v>
                </c:pt>
                <c:pt idx="241">
                  <c:v>29/08/2020</c:v>
                </c:pt>
                <c:pt idx="242">
                  <c:v>30/08/2020</c:v>
                </c:pt>
                <c:pt idx="243">
                  <c:v>31/08/2020</c:v>
                </c:pt>
                <c:pt idx="244">
                  <c:v>1/9/2020</c:v>
                </c:pt>
                <c:pt idx="245">
                  <c:v>2/9/2020</c:v>
                </c:pt>
                <c:pt idx="246">
                  <c:v>3/9/2020</c:v>
                </c:pt>
                <c:pt idx="247">
                  <c:v>4/9/2020</c:v>
                </c:pt>
                <c:pt idx="248">
                  <c:v>5/9/2020</c:v>
                </c:pt>
                <c:pt idx="249">
                  <c:v>6/9/2020</c:v>
                </c:pt>
                <c:pt idx="250">
                  <c:v>7/9/2020</c:v>
                </c:pt>
                <c:pt idx="251">
                  <c:v>8/9/2020</c:v>
                </c:pt>
                <c:pt idx="252">
                  <c:v>9/9/2020</c:v>
                </c:pt>
                <c:pt idx="253">
                  <c:v>10/9/2020</c:v>
                </c:pt>
                <c:pt idx="254">
                  <c:v>11/9/2020</c:v>
                </c:pt>
                <c:pt idx="255">
                  <c:v>12/9/2020</c:v>
                </c:pt>
                <c:pt idx="256">
                  <c:v>13/09/2020</c:v>
                </c:pt>
                <c:pt idx="257">
                  <c:v>14/09/2020</c:v>
                </c:pt>
                <c:pt idx="258">
                  <c:v>15/09/2020</c:v>
                </c:pt>
                <c:pt idx="259">
                  <c:v>16/09/2020</c:v>
                </c:pt>
                <c:pt idx="260">
                  <c:v>17/09/2020</c:v>
                </c:pt>
                <c:pt idx="261">
                  <c:v>18/09/2020</c:v>
                </c:pt>
                <c:pt idx="262">
                  <c:v>19/09/2020</c:v>
                </c:pt>
                <c:pt idx="263">
                  <c:v>20/09/2020</c:v>
                </c:pt>
                <c:pt idx="264">
                  <c:v>21/09/2020</c:v>
                </c:pt>
                <c:pt idx="265">
                  <c:v>22/09/2020</c:v>
                </c:pt>
                <c:pt idx="266">
                  <c:v>23/09/2020</c:v>
                </c:pt>
                <c:pt idx="267">
                  <c:v>24/09/2020</c:v>
                </c:pt>
                <c:pt idx="268">
                  <c:v>25/09/2020</c:v>
                </c:pt>
                <c:pt idx="269">
                  <c:v>26/09/2020</c:v>
                </c:pt>
                <c:pt idx="270">
                  <c:v>27/09/2020</c:v>
                </c:pt>
                <c:pt idx="271">
                  <c:v>28/09/2020</c:v>
                </c:pt>
                <c:pt idx="272">
                  <c:v>29/09/2020</c:v>
                </c:pt>
                <c:pt idx="273">
                  <c:v>30/09/2020</c:v>
                </c:pt>
                <c:pt idx="274">
                  <c:v>1/10/2020</c:v>
                </c:pt>
                <c:pt idx="275">
                  <c:v>2/10/2020</c:v>
                </c:pt>
                <c:pt idx="276">
                  <c:v>3/10/2020</c:v>
                </c:pt>
                <c:pt idx="277">
                  <c:v>4/10/2020</c:v>
                </c:pt>
                <c:pt idx="278">
                  <c:v>5/10/2020</c:v>
                </c:pt>
                <c:pt idx="279">
                  <c:v>6/10/2020</c:v>
                </c:pt>
                <c:pt idx="280">
                  <c:v>7/10/2020</c:v>
                </c:pt>
                <c:pt idx="281">
                  <c:v>8/10/2020</c:v>
                </c:pt>
                <c:pt idx="282">
                  <c:v>9/10/2020</c:v>
                </c:pt>
                <c:pt idx="283">
                  <c:v>10/10/2020</c:v>
                </c:pt>
                <c:pt idx="284">
                  <c:v>11/10/2020</c:v>
                </c:pt>
                <c:pt idx="285">
                  <c:v>12/10/2020</c:v>
                </c:pt>
                <c:pt idx="286">
                  <c:v>13/10/2020</c:v>
                </c:pt>
                <c:pt idx="287">
                  <c:v>14/10/2020</c:v>
                </c:pt>
                <c:pt idx="288">
                  <c:v>15/10/2020</c:v>
                </c:pt>
                <c:pt idx="289">
                  <c:v>16/10/2020</c:v>
                </c:pt>
                <c:pt idx="290">
                  <c:v>17/10/2020</c:v>
                </c:pt>
                <c:pt idx="291">
                  <c:v>18/10/2020</c:v>
                </c:pt>
                <c:pt idx="292">
                  <c:v>19/10/2020</c:v>
                </c:pt>
                <c:pt idx="293">
                  <c:v>20/10/2020</c:v>
                </c:pt>
                <c:pt idx="294">
                  <c:v>21/10/2020</c:v>
                </c:pt>
                <c:pt idx="295">
                  <c:v>22/10/2020</c:v>
                </c:pt>
                <c:pt idx="296">
                  <c:v>23/10/2020</c:v>
                </c:pt>
                <c:pt idx="297">
                  <c:v>24/10/2020</c:v>
                </c:pt>
                <c:pt idx="298">
                  <c:v>25/10/2020</c:v>
                </c:pt>
                <c:pt idx="299">
                  <c:v>26/10/2020</c:v>
                </c:pt>
                <c:pt idx="300">
                  <c:v>27/10/2020</c:v>
                </c:pt>
                <c:pt idx="301">
                  <c:v>28/10/2020</c:v>
                </c:pt>
                <c:pt idx="302">
                  <c:v>29/10/2020</c:v>
                </c:pt>
                <c:pt idx="303">
                  <c:v>30/10/2020</c:v>
                </c:pt>
                <c:pt idx="304">
                  <c:v>31/10/2020</c:v>
                </c:pt>
                <c:pt idx="305">
                  <c:v>1/11/2020</c:v>
                </c:pt>
                <c:pt idx="306">
                  <c:v>2/11/2020</c:v>
                </c:pt>
                <c:pt idx="307">
                  <c:v>3/11/2020</c:v>
                </c:pt>
                <c:pt idx="308">
                  <c:v>4/11/2020</c:v>
                </c:pt>
                <c:pt idx="309">
                  <c:v>5/11/2020</c:v>
                </c:pt>
                <c:pt idx="310">
                  <c:v>6/11/2020</c:v>
                </c:pt>
                <c:pt idx="311">
                  <c:v>7/11/2020</c:v>
                </c:pt>
                <c:pt idx="312">
                  <c:v>8/11/2020</c:v>
                </c:pt>
                <c:pt idx="313">
                  <c:v>9/11/2020</c:v>
                </c:pt>
                <c:pt idx="314">
                  <c:v>10/11/2020</c:v>
                </c:pt>
                <c:pt idx="315">
                  <c:v>11/11/2020</c:v>
                </c:pt>
                <c:pt idx="316">
                  <c:v>12/11/2020</c:v>
                </c:pt>
                <c:pt idx="317">
                  <c:v>13/11/2020</c:v>
                </c:pt>
                <c:pt idx="318">
                  <c:v>14/11/2020</c:v>
                </c:pt>
                <c:pt idx="319">
                  <c:v>15/11/2020</c:v>
                </c:pt>
                <c:pt idx="320">
                  <c:v>16/11/2020</c:v>
                </c:pt>
                <c:pt idx="321">
                  <c:v>17/11/2020</c:v>
                </c:pt>
                <c:pt idx="322">
                  <c:v>18/11/2020</c:v>
                </c:pt>
                <c:pt idx="323">
                  <c:v>19/11/2020</c:v>
                </c:pt>
                <c:pt idx="324">
                  <c:v>20/11/2020</c:v>
                </c:pt>
                <c:pt idx="325">
                  <c:v>21/11/2020</c:v>
                </c:pt>
                <c:pt idx="326">
                  <c:v>22/11/2020</c:v>
                </c:pt>
                <c:pt idx="327">
                  <c:v>23/11/2020</c:v>
                </c:pt>
                <c:pt idx="328">
                  <c:v>24/11/2020</c:v>
                </c:pt>
                <c:pt idx="329">
                  <c:v>25/11/2020</c:v>
                </c:pt>
                <c:pt idx="330">
                  <c:v>26/11/2020</c:v>
                </c:pt>
                <c:pt idx="331">
                  <c:v>27/11/2020</c:v>
                </c:pt>
                <c:pt idx="332">
                  <c:v>28/11/2020</c:v>
                </c:pt>
                <c:pt idx="333">
                  <c:v>29/11/2020</c:v>
                </c:pt>
                <c:pt idx="334">
                  <c:v>30/11/2020</c:v>
                </c:pt>
                <c:pt idx="335">
                  <c:v>1/12/2020</c:v>
                </c:pt>
                <c:pt idx="336">
                  <c:v>2/12/2020</c:v>
                </c:pt>
                <c:pt idx="337">
                  <c:v>3/12/2020</c:v>
                </c:pt>
                <c:pt idx="338">
                  <c:v>4/12/2020</c:v>
                </c:pt>
                <c:pt idx="339">
                  <c:v>5/12/2020</c:v>
                </c:pt>
                <c:pt idx="340">
                  <c:v>6/12/2020</c:v>
                </c:pt>
                <c:pt idx="341">
                  <c:v>7/12/2020</c:v>
                </c:pt>
                <c:pt idx="342">
                  <c:v>8/12/2020</c:v>
                </c:pt>
                <c:pt idx="343">
                  <c:v>9/12/2020</c:v>
                </c:pt>
                <c:pt idx="344">
                  <c:v>10/12/2020</c:v>
                </c:pt>
                <c:pt idx="345">
                  <c:v>11/12/2020</c:v>
                </c:pt>
                <c:pt idx="346">
                  <c:v>12/12/2020</c:v>
                </c:pt>
                <c:pt idx="347">
                  <c:v>13/12/2020</c:v>
                </c:pt>
                <c:pt idx="348">
                  <c:v>14/12/2020</c:v>
                </c:pt>
                <c:pt idx="349">
                  <c:v>15/12/2020</c:v>
                </c:pt>
                <c:pt idx="350">
                  <c:v>16/12/2020</c:v>
                </c:pt>
                <c:pt idx="351">
                  <c:v>17/12/2020</c:v>
                </c:pt>
                <c:pt idx="352">
                  <c:v>18/12/2020</c:v>
                </c:pt>
                <c:pt idx="353">
                  <c:v>19/12/2020</c:v>
                </c:pt>
                <c:pt idx="354">
                  <c:v>20/12/2020</c:v>
                </c:pt>
                <c:pt idx="355">
                  <c:v>21/12/2020</c:v>
                </c:pt>
                <c:pt idx="356">
                  <c:v>22/12/2020</c:v>
                </c:pt>
                <c:pt idx="357">
                  <c:v>23/12/2020</c:v>
                </c:pt>
                <c:pt idx="358">
                  <c:v>24/12/2020</c:v>
                </c:pt>
                <c:pt idx="359">
                  <c:v>25/12/2020</c:v>
                </c:pt>
                <c:pt idx="360">
                  <c:v>26/12/2020</c:v>
                </c:pt>
                <c:pt idx="361">
                  <c:v>27/12/2020</c:v>
                </c:pt>
                <c:pt idx="362">
                  <c:v>28/12/2020</c:v>
                </c:pt>
                <c:pt idx="363">
                  <c:v>29/12/2020</c:v>
                </c:pt>
                <c:pt idx="364">
                  <c:v>30/12/2020</c:v>
                </c:pt>
                <c:pt idx="365">
                  <c:v>31/12/2020</c:v>
                </c:pt>
                <c:pt idx="366">
                  <c:v>1/1/2021</c:v>
                </c:pt>
                <c:pt idx="367">
                  <c:v>2/1/2021</c:v>
                </c:pt>
                <c:pt idx="368">
                  <c:v>3/1/2021</c:v>
                </c:pt>
                <c:pt idx="369">
                  <c:v>4/1/2021</c:v>
                </c:pt>
                <c:pt idx="370">
                  <c:v>5/1/2021</c:v>
                </c:pt>
                <c:pt idx="371">
                  <c:v>6/1/2021</c:v>
                </c:pt>
                <c:pt idx="372">
                  <c:v>7/1/2021</c:v>
                </c:pt>
                <c:pt idx="373">
                  <c:v>8/1/2021</c:v>
                </c:pt>
                <c:pt idx="374">
                  <c:v>9/1/2021</c:v>
                </c:pt>
                <c:pt idx="375">
                  <c:v>10/1/2021</c:v>
                </c:pt>
                <c:pt idx="376">
                  <c:v>11/1/2021</c:v>
                </c:pt>
                <c:pt idx="377">
                  <c:v>12/1/2021</c:v>
                </c:pt>
                <c:pt idx="378">
                  <c:v>13/01/2021</c:v>
                </c:pt>
                <c:pt idx="379">
                  <c:v>14/01/2021</c:v>
                </c:pt>
                <c:pt idx="380">
                  <c:v>15/01/2021</c:v>
                </c:pt>
                <c:pt idx="381">
                  <c:v>16/01/2021</c:v>
                </c:pt>
                <c:pt idx="382">
                  <c:v>17/01/2021</c:v>
                </c:pt>
                <c:pt idx="383">
                  <c:v>18/01/2021</c:v>
                </c:pt>
                <c:pt idx="384">
                  <c:v>19/01/2021</c:v>
                </c:pt>
                <c:pt idx="385">
                  <c:v>20/01/2021</c:v>
                </c:pt>
                <c:pt idx="386">
                  <c:v>21/01/2021</c:v>
                </c:pt>
                <c:pt idx="387">
                  <c:v>22/01/2021</c:v>
                </c:pt>
                <c:pt idx="388">
                  <c:v>23/01/2021</c:v>
                </c:pt>
                <c:pt idx="389">
                  <c:v>24/01/2021</c:v>
                </c:pt>
                <c:pt idx="390">
                  <c:v>25/01/2021</c:v>
                </c:pt>
                <c:pt idx="391">
                  <c:v>26/01/2021</c:v>
                </c:pt>
                <c:pt idx="392">
                  <c:v>27/01/2021</c:v>
                </c:pt>
                <c:pt idx="393">
                  <c:v>28/01/2021</c:v>
                </c:pt>
                <c:pt idx="394">
                  <c:v>29/01/2021</c:v>
                </c:pt>
                <c:pt idx="395">
                  <c:v>30/01/2021</c:v>
                </c:pt>
                <c:pt idx="396">
                  <c:v>31/01/2021</c:v>
                </c:pt>
                <c:pt idx="397">
                  <c:v>1/2/2021</c:v>
                </c:pt>
                <c:pt idx="398">
                  <c:v>2/2/2021</c:v>
                </c:pt>
                <c:pt idx="399">
                  <c:v>3/2/2021</c:v>
                </c:pt>
                <c:pt idx="400">
                  <c:v>4/2/2021</c:v>
                </c:pt>
                <c:pt idx="401">
                  <c:v>5/2/2021</c:v>
                </c:pt>
                <c:pt idx="402">
                  <c:v>6/2/2021</c:v>
                </c:pt>
                <c:pt idx="403">
                  <c:v>7/2/2021</c:v>
                </c:pt>
                <c:pt idx="404">
                  <c:v>8/2/2021</c:v>
                </c:pt>
                <c:pt idx="405">
                  <c:v>9/2/2021</c:v>
                </c:pt>
                <c:pt idx="406">
                  <c:v>10/2/2021</c:v>
                </c:pt>
                <c:pt idx="407">
                  <c:v>11/2/2021</c:v>
                </c:pt>
                <c:pt idx="408">
                  <c:v>12/2/2021</c:v>
                </c:pt>
                <c:pt idx="409">
                  <c:v>13/02/2021</c:v>
                </c:pt>
                <c:pt idx="410">
                  <c:v>14/02/2021</c:v>
                </c:pt>
                <c:pt idx="411">
                  <c:v>15/02/2021</c:v>
                </c:pt>
                <c:pt idx="412">
                  <c:v>16/02/2021</c:v>
                </c:pt>
                <c:pt idx="413">
                  <c:v>17/02/2021</c:v>
                </c:pt>
                <c:pt idx="414">
                  <c:v>18/02/2021</c:v>
                </c:pt>
                <c:pt idx="415">
                  <c:v>19/02/2021</c:v>
                </c:pt>
                <c:pt idx="416">
                  <c:v>20/02/2021</c:v>
                </c:pt>
                <c:pt idx="417">
                  <c:v>21/02/2021</c:v>
                </c:pt>
                <c:pt idx="418">
                  <c:v>22/02/2021</c:v>
                </c:pt>
                <c:pt idx="419">
                  <c:v>23/02/2021</c:v>
                </c:pt>
                <c:pt idx="420">
                  <c:v>24/02/2021</c:v>
                </c:pt>
                <c:pt idx="421">
                  <c:v>25/02/2021</c:v>
                </c:pt>
                <c:pt idx="422">
                  <c:v>26/02/2021</c:v>
                </c:pt>
                <c:pt idx="423">
                  <c:v>27/02/2021</c:v>
                </c:pt>
                <c:pt idx="424">
                  <c:v>28/02/2021</c:v>
                </c:pt>
                <c:pt idx="425">
                  <c:v>1/3/2021</c:v>
                </c:pt>
                <c:pt idx="426">
                  <c:v>2/3/2021</c:v>
                </c:pt>
                <c:pt idx="427">
                  <c:v>3/3/2021</c:v>
                </c:pt>
                <c:pt idx="428">
                  <c:v>4/3/2021</c:v>
                </c:pt>
                <c:pt idx="429">
                  <c:v>5/3/2021</c:v>
                </c:pt>
                <c:pt idx="430">
                  <c:v>6/3/2021</c:v>
                </c:pt>
                <c:pt idx="431">
                  <c:v>7/3/2021</c:v>
                </c:pt>
                <c:pt idx="432">
                  <c:v>8/3/2021</c:v>
                </c:pt>
                <c:pt idx="433">
                  <c:v>9/3/2021</c:v>
                </c:pt>
                <c:pt idx="434">
                  <c:v>10/3/2021</c:v>
                </c:pt>
                <c:pt idx="435">
                  <c:v>11/3/2021</c:v>
                </c:pt>
                <c:pt idx="436">
                  <c:v>12/3/2021</c:v>
                </c:pt>
                <c:pt idx="437">
                  <c:v>13/03/2021</c:v>
                </c:pt>
                <c:pt idx="438">
                  <c:v>14/03/2021</c:v>
                </c:pt>
                <c:pt idx="439">
                  <c:v>15/03/2021</c:v>
                </c:pt>
                <c:pt idx="440">
                  <c:v>16/03/2021</c:v>
                </c:pt>
                <c:pt idx="441">
                  <c:v>17/03/2021</c:v>
                </c:pt>
                <c:pt idx="442">
                  <c:v>18/03/2021</c:v>
                </c:pt>
                <c:pt idx="443">
                  <c:v>19/03/2021</c:v>
                </c:pt>
                <c:pt idx="444">
                  <c:v>20/03/2021</c:v>
                </c:pt>
                <c:pt idx="445">
                  <c:v>21/03/2021</c:v>
                </c:pt>
                <c:pt idx="446">
                  <c:v>22/03/2021</c:v>
                </c:pt>
                <c:pt idx="447">
                  <c:v>23/03/2021</c:v>
                </c:pt>
                <c:pt idx="448">
                  <c:v>24/03/2021</c:v>
                </c:pt>
                <c:pt idx="449">
                  <c:v>25/03/2021</c:v>
                </c:pt>
                <c:pt idx="450">
                  <c:v>26/03/2021</c:v>
                </c:pt>
                <c:pt idx="451">
                  <c:v>27/03/2021</c:v>
                </c:pt>
                <c:pt idx="452">
                  <c:v>28/03/2021</c:v>
                </c:pt>
                <c:pt idx="453">
                  <c:v>29/03/2021</c:v>
                </c:pt>
                <c:pt idx="454">
                  <c:v>30/03/2021</c:v>
                </c:pt>
                <c:pt idx="455">
                  <c:v>31/03/2021</c:v>
                </c:pt>
                <c:pt idx="456">
                  <c:v>1/4/2021</c:v>
                </c:pt>
                <c:pt idx="457">
                  <c:v>2/4/2021</c:v>
                </c:pt>
                <c:pt idx="458">
                  <c:v>3/4/2021</c:v>
                </c:pt>
                <c:pt idx="459">
                  <c:v>4/4/2021</c:v>
                </c:pt>
                <c:pt idx="460">
                  <c:v>5/4/2021</c:v>
                </c:pt>
                <c:pt idx="461">
                  <c:v>6/4/2021</c:v>
                </c:pt>
                <c:pt idx="462">
                  <c:v>7/4/2021</c:v>
                </c:pt>
                <c:pt idx="463">
                  <c:v>8/4/2021</c:v>
                </c:pt>
                <c:pt idx="464">
                  <c:v>9/4/2021</c:v>
                </c:pt>
                <c:pt idx="465">
                  <c:v>10/4/2021</c:v>
                </c:pt>
                <c:pt idx="466">
                  <c:v>11/4/2021</c:v>
                </c:pt>
                <c:pt idx="467">
                  <c:v>12/4/2021</c:v>
                </c:pt>
                <c:pt idx="468">
                  <c:v>13/04/2021</c:v>
                </c:pt>
                <c:pt idx="469">
                  <c:v>14/04/2021</c:v>
                </c:pt>
                <c:pt idx="470">
                  <c:v>15/04/2021</c:v>
                </c:pt>
                <c:pt idx="471">
                  <c:v>16/04/2021</c:v>
                </c:pt>
                <c:pt idx="472">
                  <c:v>17/04/2021</c:v>
                </c:pt>
                <c:pt idx="473">
                  <c:v>18/04/2021</c:v>
                </c:pt>
                <c:pt idx="474">
                  <c:v>19/04/2021</c:v>
                </c:pt>
                <c:pt idx="475">
                  <c:v>20/04/2021</c:v>
                </c:pt>
                <c:pt idx="476">
                  <c:v>21/04/2021</c:v>
                </c:pt>
                <c:pt idx="477">
                  <c:v>22/04/2021</c:v>
                </c:pt>
                <c:pt idx="478">
                  <c:v>23/04/2021</c:v>
                </c:pt>
                <c:pt idx="479">
                  <c:v>24/04/2021</c:v>
                </c:pt>
                <c:pt idx="480">
                  <c:v>25/04/2021</c:v>
                </c:pt>
                <c:pt idx="481">
                  <c:v>26/04/2021</c:v>
                </c:pt>
                <c:pt idx="482">
                  <c:v>27/04/2021</c:v>
                </c:pt>
                <c:pt idx="483">
                  <c:v>28/04/2021</c:v>
                </c:pt>
                <c:pt idx="484">
                  <c:v>29/04/2021</c:v>
                </c:pt>
                <c:pt idx="485">
                  <c:v>30/04/2021</c:v>
                </c:pt>
                <c:pt idx="486">
                  <c:v>1/5/2021</c:v>
                </c:pt>
                <c:pt idx="487">
                  <c:v>2/5/2021</c:v>
                </c:pt>
                <c:pt idx="488">
                  <c:v>3/5/2021</c:v>
                </c:pt>
                <c:pt idx="489">
                  <c:v>4/5/2021</c:v>
                </c:pt>
                <c:pt idx="490">
                  <c:v>5/5/2021</c:v>
                </c:pt>
                <c:pt idx="491">
                  <c:v>6/5/2021</c:v>
                </c:pt>
                <c:pt idx="492">
                  <c:v>7/5/2021</c:v>
                </c:pt>
                <c:pt idx="493">
                  <c:v>8/5/2021</c:v>
                </c:pt>
                <c:pt idx="494">
                  <c:v>9/5/2021</c:v>
                </c:pt>
                <c:pt idx="495">
                  <c:v>10/5/2021</c:v>
                </c:pt>
                <c:pt idx="496">
                  <c:v>11/5/2021</c:v>
                </c:pt>
                <c:pt idx="497">
                  <c:v>12/5/2021</c:v>
                </c:pt>
                <c:pt idx="498">
                  <c:v>13/05/2021</c:v>
                </c:pt>
                <c:pt idx="499">
                  <c:v>14/05/2021</c:v>
                </c:pt>
                <c:pt idx="500">
                  <c:v>15/05/2021</c:v>
                </c:pt>
                <c:pt idx="501">
                  <c:v>16/05/2021</c:v>
                </c:pt>
                <c:pt idx="502">
                  <c:v>17/05/2021</c:v>
                </c:pt>
                <c:pt idx="503">
                  <c:v>18/05/2021</c:v>
                </c:pt>
                <c:pt idx="504">
                  <c:v>19/05/2021</c:v>
                </c:pt>
                <c:pt idx="505">
                  <c:v>20/05/2021</c:v>
                </c:pt>
                <c:pt idx="506">
                  <c:v>21/05/2021</c:v>
                </c:pt>
                <c:pt idx="507">
                  <c:v>22/05/2021</c:v>
                </c:pt>
                <c:pt idx="508">
                  <c:v>23/05/2021</c:v>
                </c:pt>
                <c:pt idx="509">
                  <c:v>24/05/2021</c:v>
                </c:pt>
                <c:pt idx="510">
                  <c:v>25/05/2021</c:v>
                </c:pt>
                <c:pt idx="511">
                  <c:v>26/05/2021</c:v>
                </c:pt>
                <c:pt idx="512">
                  <c:v>27/05/2021</c:v>
                </c:pt>
                <c:pt idx="513">
                  <c:v>28/05/2021</c:v>
                </c:pt>
                <c:pt idx="514">
                  <c:v>29/05/2021</c:v>
                </c:pt>
                <c:pt idx="515">
                  <c:v>30/05/2021</c:v>
                </c:pt>
                <c:pt idx="516">
                  <c:v>31/05/2021</c:v>
                </c:pt>
                <c:pt idx="517">
                  <c:v>1/6/2021</c:v>
                </c:pt>
                <c:pt idx="518">
                  <c:v>2/6/2021</c:v>
                </c:pt>
                <c:pt idx="519">
                  <c:v>3/6/2021</c:v>
                </c:pt>
                <c:pt idx="520">
                  <c:v>4/6/2021</c:v>
                </c:pt>
                <c:pt idx="521">
                  <c:v>5/6/2021</c:v>
                </c:pt>
                <c:pt idx="522">
                  <c:v>6/6/2021</c:v>
                </c:pt>
                <c:pt idx="523">
                  <c:v>7/6/2021</c:v>
                </c:pt>
                <c:pt idx="524">
                  <c:v>8/6/2021</c:v>
                </c:pt>
                <c:pt idx="525">
                  <c:v>9/6/2021</c:v>
                </c:pt>
                <c:pt idx="526">
                  <c:v>10/6/2021</c:v>
                </c:pt>
                <c:pt idx="527">
                  <c:v>11/6/2021</c:v>
                </c:pt>
                <c:pt idx="528">
                  <c:v>12/6/2021</c:v>
                </c:pt>
                <c:pt idx="529">
                  <c:v>13/06/2021</c:v>
                </c:pt>
                <c:pt idx="530">
                  <c:v>14/06/2021</c:v>
                </c:pt>
                <c:pt idx="531">
                  <c:v>15/06/2021</c:v>
                </c:pt>
                <c:pt idx="532">
                  <c:v>16/06/2021</c:v>
                </c:pt>
                <c:pt idx="533">
                  <c:v>17/06/2021</c:v>
                </c:pt>
                <c:pt idx="534">
                  <c:v>18/06/2021</c:v>
                </c:pt>
                <c:pt idx="535">
                  <c:v>19/06/2021</c:v>
                </c:pt>
                <c:pt idx="536">
                  <c:v>20/06/2021</c:v>
                </c:pt>
                <c:pt idx="537">
                  <c:v>21/06/2021</c:v>
                </c:pt>
                <c:pt idx="538">
                  <c:v>22/06/2021</c:v>
                </c:pt>
                <c:pt idx="539">
                  <c:v>23/06/2021</c:v>
                </c:pt>
                <c:pt idx="540">
                  <c:v>24/06/2021</c:v>
                </c:pt>
                <c:pt idx="541">
                  <c:v>25/06/2021</c:v>
                </c:pt>
                <c:pt idx="542">
                  <c:v>26/06/2021</c:v>
                </c:pt>
                <c:pt idx="543">
                  <c:v>27/06/2021</c:v>
                </c:pt>
                <c:pt idx="544">
                  <c:v>28/06/2021</c:v>
                </c:pt>
                <c:pt idx="545">
                  <c:v>29/06/2021</c:v>
                </c:pt>
                <c:pt idx="546">
                  <c:v>30/06/2021</c:v>
                </c:pt>
              </c:strCache>
            </c:strRef>
          </c:cat>
          <c:val>
            <c:numRef>
              <c:f>Sheet1!$C$2:$C$548</c:f>
              <c:numCache>
                <c:formatCode>General</c:formatCode>
                <c:ptCount val="547"/>
                <c:pt idx="0">
                  <c:v>85</c:v>
                </c:pt>
                <c:pt idx="1">
                  <c:v>107</c:v>
                </c:pt>
                <c:pt idx="2">
                  <c:v>155</c:v>
                </c:pt>
                <c:pt idx="3">
                  <c:v>113</c:v>
                </c:pt>
                <c:pt idx="4">
                  <c:v>30</c:v>
                </c:pt>
                <c:pt idx="5">
                  <c:v>55</c:v>
                </c:pt>
                <c:pt idx="6">
                  <c:v>43</c:v>
                </c:pt>
                <c:pt idx="7">
                  <c:v>60</c:v>
                </c:pt>
                <c:pt idx="8">
                  <c:v>46</c:v>
                </c:pt>
                <c:pt idx="9">
                  <c:v>34</c:v>
                </c:pt>
                <c:pt idx="10">
                  <c:v>76</c:v>
                </c:pt>
                <c:pt idx="11">
                  <c:v>85</c:v>
                </c:pt>
                <c:pt idx="12">
                  <c:v>51</c:v>
                </c:pt>
                <c:pt idx="13">
                  <c:v>29</c:v>
                </c:pt>
                <c:pt idx="14">
                  <c:v>99</c:v>
                </c:pt>
                <c:pt idx="15">
                  <c:v>110</c:v>
                </c:pt>
                <c:pt idx="16">
                  <c:v>61</c:v>
                </c:pt>
                <c:pt idx="17">
                  <c:v>92</c:v>
                </c:pt>
                <c:pt idx="18">
                  <c:v>48</c:v>
                </c:pt>
                <c:pt idx="19">
                  <c:v>92</c:v>
                </c:pt>
                <c:pt idx="20">
                  <c:v>65</c:v>
                </c:pt>
                <c:pt idx="21">
                  <c:v>82</c:v>
                </c:pt>
                <c:pt idx="22">
                  <c:v>78</c:v>
                </c:pt>
                <c:pt idx="23">
                  <c:v>61</c:v>
                </c:pt>
                <c:pt idx="24">
                  <c:v>50</c:v>
                </c:pt>
                <c:pt idx="25">
                  <c:v>95</c:v>
                </c:pt>
                <c:pt idx="26">
                  <c:v>62</c:v>
                </c:pt>
                <c:pt idx="27">
                  <c:v>81</c:v>
                </c:pt>
                <c:pt idx="28">
                  <c:v>46</c:v>
                </c:pt>
                <c:pt idx="29">
                  <c:v>73</c:v>
                </c:pt>
                <c:pt idx="30">
                  <c:v>80</c:v>
                </c:pt>
                <c:pt idx="31">
                  <c:v>59</c:v>
                </c:pt>
                <c:pt idx="32">
                  <c:v>76</c:v>
                </c:pt>
                <c:pt idx="33">
                  <c:v>118</c:v>
                </c:pt>
                <c:pt idx="34">
                  <c:v>70</c:v>
                </c:pt>
                <c:pt idx="35">
                  <c:v>65</c:v>
                </c:pt>
                <c:pt idx="36">
                  <c:v>115</c:v>
                </c:pt>
                <c:pt idx="37">
                  <c:v>67</c:v>
                </c:pt>
                <c:pt idx="38">
                  <c:v>38</c:v>
                </c:pt>
                <c:pt idx="39">
                  <c:v>66</c:v>
                </c:pt>
                <c:pt idx="40">
                  <c:v>63</c:v>
                </c:pt>
                <c:pt idx="41">
                  <c:v>78</c:v>
                </c:pt>
                <c:pt idx="42">
                  <c:v>125</c:v>
                </c:pt>
                <c:pt idx="43">
                  <c:v>58</c:v>
                </c:pt>
                <c:pt idx="44">
                  <c:v>52</c:v>
                </c:pt>
                <c:pt idx="45">
                  <c:v>40</c:v>
                </c:pt>
                <c:pt idx="46">
                  <c:v>77</c:v>
                </c:pt>
                <c:pt idx="47">
                  <c:v>66</c:v>
                </c:pt>
                <c:pt idx="48">
                  <c:v>50</c:v>
                </c:pt>
                <c:pt idx="49">
                  <c:v>97</c:v>
                </c:pt>
                <c:pt idx="50">
                  <c:v>76</c:v>
                </c:pt>
                <c:pt idx="51">
                  <c:v>65</c:v>
                </c:pt>
                <c:pt idx="52">
                  <c:v>58</c:v>
                </c:pt>
                <c:pt idx="53">
                  <c:v>170</c:v>
                </c:pt>
                <c:pt idx="54">
                  <c:v>146</c:v>
                </c:pt>
                <c:pt idx="55">
                  <c:v>60</c:v>
                </c:pt>
                <c:pt idx="56">
                  <c:v>83</c:v>
                </c:pt>
                <c:pt idx="57">
                  <c:v>113</c:v>
                </c:pt>
                <c:pt idx="58">
                  <c:v>77</c:v>
                </c:pt>
                <c:pt idx="59">
                  <c:v>103</c:v>
                </c:pt>
                <c:pt idx="60">
                  <c:v>77</c:v>
                </c:pt>
                <c:pt idx="61">
                  <c:v>35</c:v>
                </c:pt>
                <c:pt idx="62">
                  <c:v>41</c:v>
                </c:pt>
                <c:pt idx="63">
                  <c:v>124</c:v>
                </c:pt>
                <c:pt idx="64">
                  <c:v>86</c:v>
                </c:pt>
                <c:pt idx="65">
                  <c:v>44</c:v>
                </c:pt>
                <c:pt idx="66">
                  <c:v>71</c:v>
                </c:pt>
                <c:pt idx="67">
                  <c:v>86</c:v>
                </c:pt>
                <c:pt idx="68">
                  <c:v>88</c:v>
                </c:pt>
                <c:pt idx="69">
                  <c:v>58</c:v>
                </c:pt>
                <c:pt idx="70">
                  <c:v>77</c:v>
                </c:pt>
                <c:pt idx="71">
                  <c:v>119</c:v>
                </c:pt>
                <c:pt idx="72">
                  <c:v>74</c:v>
                </c:pt>
                <c:pt idx="73">
                  <c:v>76</c:v>
                </c:pt>
                <c:pt idx="74">
                  <c:v>106</c:v>
                </c:pt>
                <c:pt idx="75">
                  <c:v>153</c:v>
                </c:pt>
                <c:pt idx="76">
                  <c:v>75</c:v>
                </c:pt>
                <c:pt idx="77">
                  <c:v>377</c:v>
                </c:pt>
                <c:pt idx="78">
                  <c:v>212</c:v>
                </c:pt>
                <c:pt idx="79">
                  <c:v>165</c:v>
                </c:pt>
                <c:pt idx="80">
                  <c:v>115</c:v>
                </c:pt>
                <c:pt idx="81">
                  <c:v>130</c:v>
                </c:pt>
                <c:pt idx="82">
                  <c:v>233</c:v>
                </c:pt>
                <c:pt idx="83">
                  <c:v>193</c:v>
                </c:pt>
                <c:pt idx="84">
                  <c:v>246</c:v>
                </c:pt>
                <c:pt idx="85">
                  <c:v>157</c:v>
                </c:pt>
                <c:pt idx="86">
                  <c:v>177</c:v>
                </c:pt>
                <c:pt idx="87">
                  <c:v>204</c:v>
                </c:pt>
                <c:pt idx="88">
                  <c:v>156</c:v>
                </c:pt>
                <c:pt idx="89">
                  <c:v>134</c:v>
                </c:pt>
                <c:pt idx="90">
                  <c:v>131</c:v>
                </c:pt>
                <c:pt idx="91">
                  <c:v>83</c:v>
                </c:pt>
                <c:pt idx="92">
                  <c:v>221</c:v>
                </c:pt>
                <c:pt idx="93">
                  <c:v>117</c:v>
                </c:pt>
                <c:pt idx="94">
                  <c:v>121</c:v>
                </c:pt>
                <c:pt idx="95">
                  <c:v>161</c:v>
                </c:pt>
                <c:pt idx="96">
                  <c:v>132</c:v>
                </c:pt>
                <c:pt idx="97">
                  <c:v>67</c:v>
                </c:pt>
                <c:pt idx="98">
                  <c:v>142</c:v>
                </c:pt>
                <c:pt idx="99">
                  <c:v>120</c:v>
                </c:pt>
                <c:pt idx="100">
                  <c:v>108</c:v>
                </c:pt>
                <c:pt idx="101">
                  <c:v>148</c:v>
                </c:pt>
                <c:pt idx="102">
                  <c:v>100</c:v>
                </c:pt>
                <c:pt idx="103">
                  <c:v>94</c:v>
                </c:pt>
                <c:pt idx="104">
                  <c:v>76</c:v>
                </c:pt>
                <c:pt idx="105">
                  <c:v>144</c:v>
                </c:pt>
                <c:pt idx="106">
                  <c:v>113</c:v>
                </c:pt>
                <c:pt idx="107">
                  <c:v>145</c:v>
                </c:pt>
                <c:pt idx="108">
                  <c:v>108</c:v>
                </c:pt>
                <c:pt idx="109">
                  <c:v>158</c:v>
                </c:pt>
                <c:pt idx="110">
                  <c:v>81</c:v>
                </c:pt>
                <c:pt idx="111">
                  <c:v>114</c:v>
                </c:pt>
                <c:pt idx="112">
                  <c:v>114</c:v>
                </c:pt>
                <c:pt idx="113">
                  <c:v>71</c:v>
                </c:pt>
                <c:pt idx="114">
                  <c:v>87</c:v>
                </c:pt>
                <c:pt idx="115">
                  <c:v>85</c:v>
                </c:pt>
                <c:pt idx="116">
                  <c:v>97</c:v>
                </c:pt>
                <c:pt idx="117">
                  <c:v>142</c:v>
                </c:pt>
                <c:pt idx="118">
                  <c:v>92</c:v>
                </c:pt>
                <c:pt idx="119">
                  <c:v>127</c:v>
                </c:pt>
                <c:pt idx="120">
                  <c:v>141</c:v>
                </c:pt>
                <c:pt idx="121">
                  <c:v>92</c:v>
                </c:pt>
                <c:pt idx="122">
                  <c:v>73</c:v>
                </c:pt>
                <c:pt idx="123">
                  <c:v>112</c:v>
                </c:pt>
                <c:pt idx="124">
                  <c:v>90</c:v>
                </c:pt>
                <c:pt idx="125">
                  <c:v>70</c:v>
                </c:pt>
                <c:pt idx="126">
                  <c:v>80</c:v>
                </c:pt>
                <c:pt idx="127">
                  <c:v>147</c:v>
                </c:pt>
                <c:pt idx="128">
                  <c:v>116</c:v>
                </c:pt>
                <c:pt idx="129">
                  <c:v>75</c:v>
                </c:pt>
                <c:pt idx="130">
                  <c:v>90</c:v>
                </c:pt>
                <c:pt idx="131">
                  <c:v>117</c:v>
                </c:pt>
                <c:pt idx="132">
                  <c:v>78</c:v>
                </c:pt>
                <c:pt idx="133">
                  <c:v>114</c:v>
                </c:pt>
                <c:pt idx="134">
                  <c:v>75</c:v>
                </c:pt>
                <c:pt idx="135">
                  <c:v>91</c:v>
                </c:pt>
                <c:pt idx="136">
                  <c:v>75</c:v>
                </c:pt>
                <c:pt idx="137">
                  <c:v>67</c:v>
                </c:pt>
                <c:pt idx="138">
                  <c:v>119</c:v>
                </c:pt>
                <c:pt idx="139">
                  <c:v>70</c:v>
                </c:pt>
                <c:pt idx="140">
                  <c:v>156</c:v>
                </c:pt>
                <c:pt idx="141">
                  <c:v>62</c:v>
                </c:pt>
                <c:pt idx="142">
                  <c:v>91</c:v>
                </c:pt>
                <c:pt idx="143">
                  <c:v>107</c:v>
                </c:pt>
                <c:pt idx="144">
                  <c:v>177</c:v>
                </c:pt>
                <c:pt idx="145">
                  <c:v>239</c:v>
                </c:pt>
                <c:pt idx="146">
                  <c:v>130</c:v>
                </c:pt>
                <c:pt idx="147">
                  <c:v>114</c:v>
                </c:pt>
                <c:pt idx="148">
                  <c:v>127</c:v>
                </c:pt>
                <c:pt idx="149">
                  <c:v>266</c:v>
                </c:pt>
                <c:pt idx="150">
                  <c:v>49</c:v>
                </c:pt>
                <c:pt idx="151">
                  <c:v>57</c:v>
                </c:pt>
                <c:pt idx="152">
                  <c:v>87</c:v>
                </c:pt>
                <c:pt idx="153">
                  <c:v>101</c:v>
                </c:pt>
                <c:pt idx="154">
                  <c:v>81</c:v>
                </c:pt>
                <c:pt idx="155">
                  <c:v>84</c:v>
                </c:pt>
                <c:pt idx="156">
                  <c:v>67</c:v>
                </c:pt>
                <c:pt idx="157">
                  <c:v>117</c:v>
                </c:pt>
                <c:pt idx="158">
                  <c:v>134</c:v>
                </c:pt>
                <c:pt idx="159">
                  <c:v>102</c:v>
                </c:pt>
                <c:pt idx="160">
                  <c:v>80</c:v>
                </c:pt>
                <c:pt idx="161">
                  <c:v>153</c:v>
                </c:pt>
                <c:pt idx="162">
                  <c:v>83</c:v>
                </c:pt>
                <c:pt idx="163">
                  <c:v>148</c:v>
                </c:pt>
                <c:pt idx="164">
                  <c:v>57</c:v>
                </c:pt>
                <c:pt idx="165">
                  <c:v>91</c:v>
                </c:pt>
                <c:pt idx="166">
                  <c:v>97</c:v>
                </c:pt>
                <c:pt idx="167">
                  <c:v>118</c:v>
                </c:pt>
                <c:pt idx="168">
                  <c:v>79</c:v>
                </c:pt>
                <c:pt idx="169">
                  <c:v>73</c:v>
                </c:pt>
                <c:pt idx="170">
                  <c:v>58</c:v>
                </c:pt>
                <c:pt idx="171">
                  <c:v>68</c:v>
                </c:pt>
                <c:pt idx="172">
                  <c:v>66</c:v>
                </c:pt>
                <c:pt idx="173">
                  <c:v>95</c:v>
                </c:pt>
                <c:pt idx="174">
                  <c:v>82</c:v>
                </c:pt>
                <c:pt idx="175">
                  <c:v>119</c:v>
                </c:pt>
                <c:pt idx="176">
                  <c:v>143</c:v>
                </c:pt>
                <c:pt idx="177">
                  <c:v>65</c:v>
                </c:pt>
                <c:pt idx="178">
                  <c:v>75</c:v>
                </c:pt>
                <c:pt idx="179">
                  <c:v>81</c:v>
                </c:pt>
                <c:pt idx="180">
                  <c:v>107</c:v>
                </c:pt>
                <c:pt idx="181">
                  <c:v>98</c:v>
                </c:pt>
                <c:pt idx="182">
                  <c:v>70</c:v>
                </c:pt>
                <c:pt idx="183">
                  <c:v>73</c:v>
                </c:pt>
                <c:pt idx="184">
                  <c:v>85</c:v>
                </c:pt>
                <c:pt idx="185">
                  <c:v>135</c:v>
                </c:pt>
                <c:pt idx="186">
                  <c:v>114</c:v>
                </c:pt>
                <c:pt idx="187">
                  <c:v>98</c:v>
                </c:pt>
                <c:pt idx="188">
                  <c:v>106</c:v>
                </c:pt>
                <c:pt idx="189">
                  <c:v>115</c:v>
                </c:pt>
                <c:pt idx="190">
                  <c:v>100</c:v>
                </c:pt>
                <c:pt idx="191">
                  <c:v>96</c:v>
                </c:pt>
                <c:pt idx="192">
                  <c:v>103</c:v>
                </c:pt>
                <c:pt idx="193">
                  <c:v>97</c:v>
                </c:pt>
                <c:pt idx="194">
                  <c:v>73</c:v>
                </c:pt>
                <c:pt idx="195">
                  <c:v>129</c:v>
                </c:pt>
                <c:pt idx="196">
                  <c:v>47</c:v>
                </c:pt>
                <c:pt idx="197">
                  <c:v>99</c:v>
                </c:pt>
                <c:pt idx="198">
                  <c:v>121</c:v>
                </c:pt>
                <c:pt idx="199">
                  <c:v>91</c:v>
                </c:pt>
                <c:pt idx="200">
                  <c:v>92</c:v>
                </c:pt>
                <c:pt idx="201">
                  <c:v>78</c:v>
                </c:pt>
                <c:pt idx="202">
                  <c:v>83</c:v>
                </c:pt>
                <c:pt idx="203">
                  <c:v>109</c:v>
                </c:pt>
                <c:pt idx="204">
                  <c:v>103</c:v>
                </c:pt>
                <c:pt idx="205">
                  <c:v>92</c:v>
                </c:pt>
                <c:pt idx="206">
                  <c:v>127</c:v>
                </c:pt>
                <c:pt idx="207">
                  <c:v>87</c:v>
                </c:pt>
                <c:pt idx="208">
                  <c:v>53</c:v>
                </c:pt>
                <c:pt idx="209">
                  <c:v>68</c:v>
                </c:pt>
                <c:pt idx="210">
                  <c:v>51</c:v>
                </c:pt>
                <c:pt idx="211">
                  <c:v>71</c:v>
                </c:pt>
                <c:pt idx="212">
                  <c:v>91</c:v>
                </c:pt>
                <c:pt idx="213">
                  <c:v>32</c:v>
                </c:pt>
                <c:pt idx="214">
                  <c:v>89</c:v>
                </c:pt>
                <c:pt idx="215">
                  <c:v>85</c:v>
                </c:pt>
                <c:pt idx="216">
                  <c:v>69</c:v>
                </c:pt>
                <c:pt idx="217">
                  <c:v>60</c:v>
                </c:pt>
                <c:pt idx="218">
                  <c:v>109</c:v>
                </c:pt>
                <c:pt idx="219">
                  <c:v>201</c:v>
                </c:pt>
                <c:pt idx="220">
                  <c:v>192</c:v>
                </c:pt>
                <c:pt idx="221">
                  <c:v>117</c:v>
                </c:pt>
                <c:pt idx="222">
                  <c:v>98</c:v>
                </c:pt>
                <c:pt idx="223">
                  <c:v>137</c:v>
                </c:pt>
                <c:pt idx="224">
                  <c:v>168</c:v>
                </c:pt>
                <c:pt idx="225">
                  <c:v>263</c:v>
                </c:pt>
                <c:pt idx="226">
                  <c:v>141</c:v>
                </c:pt>
                <c:pt idx="227">
                  <c:v>50</c:v>
                </c:pt>
                <c:pt idx="228">
                  <c:v>135</c:v>
                </c:pt>
                <c:pt idx="229">
                  <c:v>109</c:v>
                </c:pt>
                <c:pt idx="230">
                  <c:v>99</c:v>
                </c:pt>
                <c:pt idx="231">
                  <c:v>102</c:v>
                </c:pt>
                <c:pt idx="232">
                  <c:v>78</c:v>
                </c:pt>
                <c:pt idx="233">
                  <c:v>105</c:v>
                </c:pt>
                <c:pt idx="234">
                  <c:v>168</c:v>
                </c:pt>
                <c:pt idx="235">
                  <c:v>101</c:v>
                </c:pt>
                <c:pt idx="236">
                  <c:v>123</c:v>
                </c:pt>
                <c:pt idx="237">
                  <c:v>388</c:v>
                </c:pt>
                <c:pt idx="238">
                  <c:v>322</c:v>
                </c:pt>
                <c:pt idx="239">
                  <c:v>111</c:v>
                </c:pt>
                <c:pt idx="240">
                  <c:v>245</c:v>
                </c:pt>
                <c:pt idx="241">
                  <c:v>225</c:v>
                </c:pt>
                <c:pt idx="242">
                  <c:v>100</c:v>
                </c:pt>
                <c:pt idx="243">
                  <c:v>458</c:v>
                </c:pt>
                <c:pt idx="244">
                  <c:v>177</c:v>
                </c:pt>
                <c:pt idx="245">
                  <c:v>102</c:v>
                </c:pt>
                <c:pt idx="246">
                  <c:v>129</c:v>
                </c:pt>
                <c:pt idx="247">
                  <c:v>61</c:v>
                </c:pt>
                <c:pt idx="248">
                  <c:v>125</c:v>
                </c:pt>
                <c:pt idx="249">
                  <c:v>108</c:v>
                </c:pt>
                <c:pt idx="250">
                  <c:v>91</c:v>
                </c:pt>
                <c:pt idx="251">
                  <c:v>82</c:v>
                </c:pt>
                <c:pt idx="252">
                  <c:v>102</c:v>
                </c:pt>
                <c:pt idx="253">
                  <c:v>110</c:v>
                </c:pt>
                <c:pt idx="254">
                  <c:v>129</c:v>
                </c:pt>
                <c:pt idx="255">
                  <c:v>226</c:v>
                </c:pt>
                <c:pt idx="256">
                  <c:v>137</c:v>
                </c:pt>
                <c:pt idx="257">
                  <c:v>77</c:v>
                </c:pt>
                <c:pt idx="258">
                  <c:v>139</c:v>
                </c:pt>
                <c:pt idx="259">
                  <c:v>104</c:v>
                </c:pt>
                <c:pt idx="260">
                  <c:v>136</c:v>
                </c:pt>
                <c:pt idx="261">
                  <c:v>75</c:v>
                </c:pt>
                <c:pt idx="262">
                  <c:v>106</c:v>
                </c:pt>
                <c:pt idx="263">
                  <c:v>98</c:v>
                </c:pt>
                <c:pt idx="264">
                  <c:v>170</c:v>
                </c:pt>
                <c:pt idx="265">
                  <c:v>198</c:v>
                </c:pt>
                <c:pt idx="266">
                  <c:v>93</c:v>
                </c:pt>
                <c:pt idx="267">
                  <c:v>126</c:v>
                </c:pt>
                <c:pt idx="268">
                  <c:v>75</c:v>
                </c:pt>
                <c:pt idx="269">
                  <c:v>74</c:v>
                </c:pt>
                <c:pt idx="270">
                  <c:v>154</c:v>
                </c:pt>
                <c:pt idx="271">
                  <c:v>86</c:v>
                </c:pt>
                <c:pt idx="272">
                  <c:v>98</c:v>
                </c:pt>
                <c:pt idx="273">
                  <c:v>100</c:v>
                </c:pt>
                <c:pt idx="274">
                  <c:v>103</c:v>
                </c:pt>
                <c:pt idx="275">
                  <c:v>116</c:v>
                </c:pt>
                <c:pt idx="276">
                  <c:v>64</c:v>
                </c:pt>
                <c:pt idx="277">
                  <c:v>83</c:v>
                </c:pt>
                <c:pt idx="278">
                  <c:v>61</c:v>
                </c:pt>
                <c:pt idx="279">
                  <c:v>211</c:v>
                </c:pt>
                <c:pt idx="280">
                  <c:v>152</c:v>
                </c:pt>
                <c:pt idx="281">
                  <c:v>129</c:v>
                </c:pt>
                <c:pt idx="282">
                  <c:v>71</c:v>
                </c:pt>
                <c:pt idx="283">
                  <c:v>77</c:v>
                </c:pt>
                <c:pt idx="284">
                  <c:v>51</c:v>
                </c:pt>
                <c:pt idx="285">
                  <c:v>100</c:v>
                </c:pt>
                <c:pt idx="286">
                  <c:v>90</c:v>
                </c:pt>
                <c:pt idx="287">
                  <c:v>105</c:v>
                </c:pt>
                <c:pt idx="288">
                  <c:v>112</c:v>
                </c:pt>
                <c:pt idx="289">
                  <c:v>62</c:v>
                </c:pt>
                <c:pt idx="290">
                  <c:v>139</c:v>
                </c:pt>
                <c:pt idx="291">
                  <c:v>78</c:v>
                </c:pt>
                <c:pt idx="292">
                  <c:v>81</c:v>
                </c:pt>
                <c:pt idx="293">
                  <c:v>68</c:v>
                </c:pt>
                <c:pt idx="294">
                  <c:v>66</c:v>
                </c:pt>
                <c:pt idx="295">
                  <c:v>116</c:v>
                </c:pt>
                <c:pt idx="296">
                  <c:v>263</c:v>
                </c:pt>
                <c:pt idx="297">
                  <c:v>106</c:v>
                </c:pt>
                <c:pt idx="298">
                  <c:v>69</c:v>
                </c:pt>
                <c:pt idx="299">
                  <c:v>69</c:v>
                </c:pt>
                <c:pt idx="300">
                  <c:v>120</c:v>
                </c:pt>
                <c:pt idx="301">
                  <c:v>60</c:v>
                </c:pt>
                <c:pt idx="302">
                  <c:v>110</c:v>
                </c:pt>
                <c:pt idx="303">
                  <c:v>82</c:v>
                </c:pt>
                <c:pt idx="304">
                  <c:v>36</c:v>
                </c:pt>
                <c:pt idx="305">
                  <c:v>36</c:v>
                </c:pt>
                <c:pt idx="306">
                  <c:v>88</c:v>
                </c:pt>
                <c:pt idx="307">
                  <c:v>82</c:v>
                </c:pt>
                <c:pt idx="308">
                  <c:v>91</c:v>
                </c:pt>
                <c:pt idx="309">
                  <c:v>152</c:v>
                </c:pt>
                <c:pt idx="310">
                  <c:v>83</c:v>
                </c:pt>
                <c:pt idx="311">
                  <c:v>105</c:v>
                </c:pt>
                <c:pt idx="312">
                  <c:v>102</c:v>
                </c:pt>
                <c:pt idx="313">
                  <c:v>121</c:v>
                </c:pt>
                <c:pt idx="314">
                  <c:v>144</c:v>
                </c:pt>
                <c:pt idx="315">
                  <c:v>137</c:v>
                </c:pt>
                <c:pt idx="316">
                  <c:v>287</c:v>
                </c:pt>
                <c:pt idx="317">
                  <c:v>146</c:v>
                </c:pt>
                <c:pt idx="318">
                  <c:v>174</c:v>
                </c:pt>
                <c:pt idx="319">
                  <c:v>140</c:v>
                </c:pt>
                <c:pt idx="320">
                  <c:v>262</c:v>
                </c:pt>
                <c:pt idx="321">
                  <c:v>321</c:v>
                </c:pt>
                <c:pt idx="322">
                  <c:v>108</c:v>
                </c:pt>
                <c:pt idx="323">
                  <c:v>77</c:v>
                </c:pt>
                <c:pt idx="324">
                  <c:v>155</c:v>
                </c:pt>
                <c:pt idx="325">
                  <c:v>109</c:v>
                </c:pt>
                <c:pt idx="326">
                  <c:v>69</c:v>
                </c:pt>
                <c:pt idx="327">
                  <c:v>63</c:v>
                </c:pt>
                <c:pt idx="328">
                  <c:v>150</c:v>
                </c:pt>
                <c:pt idx="329">
                  <c:v>276</c:v>
                </c:pt>
                <c:pt idx="330">
                  <c:v>346</c:v>
                </c:pt>
                <c:pt idx="331">
                  <c:v>185</c:v>
                </c:pt>
                <c:pt idx="332">
                  <c:v>170</c:v>
                </c:pt>
                <c:pt idx="333">
                  <c:v>108</c:v>
                </c:pt>
                <c:pt idx="334">
                  <c:v>127</c:v>
                </c:pt>
                <c:pt idx="335">
                  <c:v>67</c:v>
                </c:pt>
                <c:pt idx="336">
                  <c:v>133</c:v>
                </c:pt>
                <c:pt idx="337">
                  <c:v>92</c:v>
                </c:pt>
                <c:pt idx="338">
                  <c:v>102</c:v>
                </c:pt>
                <c:pt idx="339">
                  <c:v>69</c:v>
                </c:pt>
                <c:pt idx="340">
                  <c:v>59</c:v>
                </c:pt>
                <c:pt idx="341">
                  <c:v>91</c:v>
                </c:pt>
                <c:pt idx="342">
                  <c:v>98</c:v>
                </c:pt>
                <c:pt idx="343">
                  <c:v>108</c:v>
                </c:pt>
                <c:pt idx="344">
                  <c:v>73</c:v>
                </c:pt>
                <c:pt idx="345">
                  <c:v>92</c:v>
                </c:pt>
                <c:pt idx="346">
                  <c:v>67</c:v>
                </c:pt>
                <c:pt idx="347">
                  <c:v>75</c:v>
                </c:pt>
                <c:pt idx="348">
                  <c:v>151</c:v>
                </c:pt>
                <c:pt idx="349">
                  <c:v>103</c:v>
                </c:pt>
                <c:pt idx="350">
                  <c:v>115</c:v>
                </c:pt>
                <c:pt idx="351">
                  <c:v>190</c:v>
                </c:pt>
                <c:pt idx="352">
                  <c:v>91</c:v>
                </c:pt>
                <c:pt idx="353">
                  <c:v>116</c:v>
                </c:pt>
                <c:pt idx="354">
                  <c:v>138</c:v>
                </c:pt>
                <c:pt idx="355">
                  <c:v>144</c:v>
                </c:pt>
                <c:pt idx="356">
                  <c:v>70</c:v>
                </c:pt>
                <c:pt idx="357">
                  <c:v>135</c:v>
                </c:pt>
                <c:pt idx="358">
                  <c:v>53</c:v>
                </c:pt>
                <c:pt idx="359">
                  <c:v>64</c:v>
                </c:pt>
                <c:pt idx="360">
                  <c:v>88</c:v>
                </c:pt>
                <c:pt idx="361">
                  <c:v>178</c:v>
                </c:pt>
                <c:pt idx="362">
                  <c:v>113</c:v>
                </c:pt>
                <c:pt idx="363">
                  <c:v>190</c:v>
                </c:pt>
                <c:pt idx="364">
                  <c:v>75</c:v>
                </c:pt>
                <c:pt idx="365">
                  <c:v>67</c:v>
                </c:pt>
                <c:pt idx="366">
                  <c:v>121</c:v>
                </c:pt>
                <c:pt idx="367">
                  <c:v>93</c:v>
                </c:pt>
                <c:pt idx="368">
                  <c:v>88</c:v>
                </c:pt>
                <c:pt idx="369">
                  <c:v>82</c:v>
                </c:pt>
                <c:pt idx="370">
                  <c:v>144</c:v>
                </c:pt>
                <c:pt idx="371">
                  <c:v>85</c:v>
                </c:pt>
                <c:pt idx="372">
                  <c:v>251</c:v>
                </c:pt>
                <c:pt idx="373">
                  <c:v>93</c:v>
                </c:pt>
                <c:pt idx="374">
                  <c:v>127</c:v>
                </c:pt>
                <c:pt idx="375">
                  <c:v>161</c:v>
                </c:pt>
                <c:pt idx="376">
                  <c:v>113</c:v>
                </c:pt>
                <c:pt idx="377">
                  <c:v>124</c:v>
                </c:pt>
                <c:pt idx="378">
                  <c:v>201</c:v>
                </c:pt>
                <c:pt idx="379">
                  <c:v>102</c:v>
                </c:pt>
                <c:pt idx="380">
                  <c:v>163</c:v>
                </c:pt>
                <c:pt idx="381">
                  <c:v>204</c:v>
                </c:pt>
                <c:pt idx="382">
                  <c:v>174</c:v>
                </c:pt>
                <c:pt idx="383">
                  <c:v>131</c:v>
                </c:pt>
                <c:pt idx="384">
                  <c:v>126</c:v>
                </c:pt>
                <c:pt idx="385">
                  <c:v>165</c:v>
                </c:pt>
                <c:pt idx="386">
                  <c:v>140</c:v>
                </c:pt>
                <c:pt idx="387">
                  <c:v>229</c:v>
                </c:pt>
                <c:pt idx="388">
                  <c:v>165</c:v>
                </c:pt>
                <c:pt idx="389">
                  <c:v>165</c:v>
                </c:pt>
                <c:pt idx="390">
                  <c:v>165</c:v>
                </c:pt>
                <c:pt idx="391">
                  <c:v>116</c:v>
                </c:pt>
                <c:pt idx="392">
                  <c:v>105</c:v>
                </c:pt>
                <c:pt idx="393">
                  <c:v>83</c:v>
                </c:pt>
                <c:pt idx="394">
                  <c:v>88</c:v>
                </c:pt>
                <c:pt idx="395">
                  <c:v>83</c:v>
                </c:pt>
                <c:pt idx="396">
                  <c:v>162</c:v>
                </c:pt>
                <c:pt idx="397">
                  <c:v>139</c:v>
                </c:pt>
                <c:pt idx="398">
                  <c:v>195</c:v>
                </c:pt>
                <c:pt idx="399">
                  <c:v>161</c:v>
                </c:pt>
                <c:pt idx="400">
                  <c:v>131</c:v>
                </c:pt>
                <c:pt idx="401">
                  <c:v>82</c:v>
                </c:pt>
                <c:pt idx="402">
                  <c:v>292</c:v>
                </c:pt>
                <c:pt idx="403">
                  <c:v>259</c:v>
                </c:pt>
                <c:pt idx="404">
                  <c:v>111</c:v>
                </c:pt>
                <c:pt idx="405">
                  <c:v>76</c:v>
                </c:pt>
                <c:pt idx="406">
                  <c:v>252</c:v>
                </c:pt>
                <c:pt idx="407">
                  <c:v>169</c:v>
                </c:pt>
                <c:pt idx="408">
                  <c:v>87</c:v>
                </c:pt>
                <c:pt idx="409">
                  <c:v>185</c:v>
                </c:pt>
                <c:pt idx="410">
                  <c:v>136</c:v>
                </c:pt>
                <c:pt idx="411">
                  <c:v>107</c:v>
                </c:pt>
                <c:pt idx="412">
                  <c:v>175</c:v>
                </c:pt>
                <c:pt idx="413">
                  <c:v>151</c:v>
                </c:pt>
                <c:pt idx="414">
                  <c:v>143</c:v>
                </c:pt>
                <c:pt idx="415">
                  <c:v>162</c:v>
                </c:pt>
                <c:pt idx="416">
                  <c:v>145</c:v>
                </c:pt>
                <c:pt idx="417">
                  <c:v>220</c:v>
                </c:pt>
                <c:pt idx="418">
                  <c:v>159</c:v>
                </c:pt>
                <c:pt idx="419">
                  <c:v>110</c:v>
                </c:pt>
                <c:pt idx="420">
                  <c:v>187</c:v>
                </c:pt>
                <c:pt idx="421">
                  <c:v>129</c:v>
                </c:pt>
                <c:pt idx="422">
                  <c:v>106</c:v>
                </c:pt>
                <c:pt idx="423">
                  <c:v>167</c:v>
                </c:pt>
                <c:pt idx="424">
                  <c:v>165</c:v>
                </c:pt>
                <c:pt idx="425">
                  <c:v>118</c:v>
                </c:pt>
                <c:pt idx="426">
                  <c:v>120</c:v>
                </c:pt>
                <c:pt idx="427">
                  <c:v>114</c:v>
                </c:pt>
                <c:pt idx="428">
                  <c:v>153</c:v>
                </c:pt>
                <c:pt idx="429">
                  <c:v>178</c:v>
                </c:pt>
                <c:pt idx="430">
                  <c:v>365</c:v>
                </c:pt>
                <c:pt idx="431">
                  <c:v>335</c:v>
                </c:pt>
                <c:pt idx="432">
                  <c:v>281</c:v>
                </c:pt>
                <c:pt idx="433">
                  <c:v>382</c:v>
                </c:pt>
                <c:pt idx="434">
                  <c:v>308</c:v>
                </c:pt>
                <c:pt idx="435">
                  <c:v>337</c:v>
                </c:pt>
                <c:pt idx="436">
                  <c:v>358</c:v>
                </c:pt>
                <c:pt idx="437">
                  <c:v>192</c:v>
                </c:pt>
                <c:pt idx="438">
                  <c:v>226</c:v>
                </c:pt>
                <c:pt idx="439">
                  <c:v>120</c:v>
                </c:pt>
                <c:pt idx="440">
                  <c:v>213</c:v>
                </c:pt>
                <c:pt idx="441">
                  <c:v>269</c:v>
                </c:pt>
                <c:pt idx="442">
                  <c:v>285</c:v>
                </c:pt>
                <c:pt idx="443">
                  <c:v>153</c:v>
                </c:pt>
                <c:pt idx="444">
                  <c:v>189</c:v>
                </c:pt>
                <c:pt idx="445">
                  <c:v>170</c:v>
                </c:pt>
                <c:pt idx="446">
                  <c:v>198</c:v>
                </c:pt>
                <c:pt idx="447">
                  <c:v>206</c:v>
                </c:pt>
                <c:pt idx="448">
                  <c:v>217</c:v>
                </c:pt>
                <c:pt idx="449">
                  <c:v>193</c:v>
                </c:pt>
                <c:pt idx="450">
                  <c:v>239</c:v>
                </c:pt>
                <c:pt idx="451">
                  <c:v>150</c:v>
                </c:pt>
                <c:pt idx="452">
                  <c:v>227</c:v>
                </c:pt>
                <c:pt idx="453">
                  <c:v>397</c:v>
                </c:pt>
                <c:pt idx="454">
                  <c:v>260</c:v>
                </c:pt>
                <c:pt idx="455">
                  <c:v>318</c:v>
                </c:pt>
                <c:pt idx="456">
                  <c:v>176</c:v>
                </c:pt>
                <c:pt idx="457">
                  <c:v>296</c:v>
                </c:pt>
                <c:pt idx="458">
                  <c:v>230</c:v>
                </c:pt>
                <c:pt idx="459">
                  <c:v>154</c:v>
                </c:pt>
                <c:pt idx="460">
                  <c:v>215</c:v>
                </c:pt>
                <c:pt idx="461">
                  <c:v>252</c:v>
                </c:pt>
                <c:pt idx="462">
                  <c:v>290</c:v>
                </c:pt>
                <c:pt idx="463">
                  <c:v>95</c:v>
                </c:pt>
                <c:pt idx="464">
                  <c:v>130</c:v>
                </c:pt>
                <c:pt idx="465">
                  <c:v>161</c:v>
                </c:pt>
                <c:pt idx="466">
                  <c:v>219</c:v>
                </c:pt>
                <c:pt idx="467">
                  <c:v>261</c:v>
                </c:pt>
                <c:pt idx="468">
                  <c:v>139</c:v>
                </c:pt>
                <c:pt idx="469">
                  <c:v>483</c:v>
                </c:pt>
                <c:pt idx="470">
                  <c:v>188</c:v>
                </c:pt>
                <c:pt idx="471">
                  <c:v>149</c:v>
                </c:pt>
                <c:pt idx="472">
                  <c:v>118</c:v>
                </c:pt>
                <c:pt idx="473">
                  <c:v>133</c:v>
                </c:pt>
                <c:pt idx="474">
                  <c:v>248</c:v>
                </c:pt>
                <c:pt idx="475">
                  <c:v>95</c:v>
                </c:pt>
                <c:pt idx="476">
                  <c:v>117</c:v>
                </c:pt>
                <c:pt idx="477">
                  <c:v>98</c:v>
                </c:pt>
                <c:pt idx="478">
                  <c:v>101</c:v>
                </c:pt>
                <c:pt idx="479">
                  <c:v>168</c:v>
                </c:pt>
                <c:pt idx="480">
                  <c:v>224</c:v>
                </c:pt>
                <c:pt idx="481">
                  <c:v>164</c:v>
                </c:pt>
                <c:pt idx="482">
                  <c:v>170</c:v>
                </c:pt>
                <c:pt idx="483">
                  <c:v>161</c:v>
                </c:pt>
                <c:pt idx="484">
                  <c:v>145</c:v>
                </c:pt>
                <c:pt idx="485">
                  <c:v>90</c:v>
                </c:pt>
                <c:pt idx="486">
                  <c:v>157</c:v>
                </c:pt>
                <c:pt idx="487">
                  <c:v>195</c:v>
                </c:pt>
                <c:pt idx="488">
                  <c:v>246</c:v>
                </c:pt>
                <c:pt idx="489">
                  <c:v>249</c:v>
                </c:pt>
                <c:pt idx="490">
                  <c:v>246</c:v>
                </c:pt>
                <c:pt idx="491">
                  <c:v>100</c:v>
                </c:pt>
                <c:pt idx="492">
                  <c:v>119</c:v>
                </c:pt>
                <c:pt idx="493">
                  <c:v>214</c:v>
                </c:pt>
                <c:pt idx="494">
                  <c:v>153</c:v>
                </c:pt>
                <c:pt idx="495">
                  <c:v>164</c:v>
                </c:pt>
                <c:pt idx="496">
                  <c:v>179</c:v>
                </c:pt>
                <c:pt idx="497">
                  <c:v>203</c:v>
                </c:pt>
                <c:pt idx="498">
                  <c:v>94</c:v>
                </c:pt>
                <c:pt idx="499">
                  <c:v>58</c:v>
                </c:pt>
                <c:pt idx="500">
                  <c:v>266</c:v>
                </c:pt>
                <c:pt idx="501">
                  <c:v>556</c:v>
                </c:pt>
                <c:pt idx="502">
                  <c:v>304</c:v>
                </c:pt>
                <c:pt idx="503">
                  <c:v>85</c:v>
                </c:pt>
                <c:pt idx="504">
                  <c:v>132</c:v>
                </c:pt>
                <c:pt idx="505">
                  <c:v>161</c:v>
                </c:pt>
                <c:pt idx="506">
                  <c:v>98</c:v>
                </c:pt>
                <c:pt idx="507">
                  <c:v>202</c:v>
                </c:pt>
                <c:pt idx="508">
                  <c:v>225</c:v>
                </c:pt>
                <c:pt idx="509">
                  <c:v>216</c:v>
                </c:pt>
                <c:pt idx="510">
                  <c:v>157</c:v>
                </c:pt>
                <c:pt idx="511">
                  <c:v>152</c:v>
                </c:pt>
                <c:pt idx="512">
                  <c:v>112</c:v>
                </c:pt>
                <c:pt idx="513">
                  <c:v>160</c:v>
                </c:pt>
                <c:pt idx="514">
                  <c:v>110</c:v>
                </c:pt>
                <c:pt idx="515">
                  <c:v>72</c:v>
                </c:pt>
                <c:pt idx="516">
                  <c:v>108</c:v>
                </c:pt>
                <c:pt idx="517">
                  <c:v>190</c:v>
                </c:pt>
                <c:pt idx="518">
                  <c:v>195</c:v>
                </c:pt>
                <c:pt idx="519">
                  <c:v>312</c:v>
                </c:pt>
                <c:pt idx="520">
                  <c:v>116</c:v>
                </c:pt>
                <c:pt idx="521">
                  <c:v>164</c:v>
                </c:pt>
                <c:pt idx="522">
                  <c:v>80</c:v>
                </c:pt>
                <c:pt idx="523">
                  <c:v>187</c:v>
                </c:pt>
                <c:pt idx="524">
                  <c:v>157</c:v>
                </c:pt>
                <c:pt idx="525">
                  <c:v>357</c:v>
                </c:pt>
                <c:pt idx="526">
                  <c:v>141</c:v>
                </c:pt>
                <c:pt idx="527">
                  <c:v>161</c:v>
                </c:pt>
                <c:pt idx="528">
                  <c:v>113</c:v>
                </c:pt>
                <c:pt idx="529">
                  <c:v>122</c:v>
                </c:pt>
                <c:pt idx="530">
                  <c:v>138</c:v>
                </c:pt>
                <c:pt idx="531">
                  <c:v>97</c:v>
                </c:pt>
                <c:pt idx="532">
                  <c:v>99</c:v>
                </c:pt>
                <c:pt idx="533">
                  <c:v>160</c:v>
                </c:pt>
                <c:pt idx="534">
                  <c:v>85</c:v>
                </c:pt>
                <c:pt idx="535">
                  <c:v>83</c:v>
                </c:pt>
                <c:pt idx="536">
                  <c:v>95</c:v>
                </c:pt>
                <c:pt idx="537">
                  <c:v>118</c:v>
                </c:pt>
                <c:pt idx="538">
                  <c:v>69</c:v>
                </c:pt>
                <c:pt idx="539">
                  <c:v>72</c:v>
                </c:pt>
                <c:pt idx="540">
                  <c:v>84</c:v>
                </c:pt>
                <c:pt idx="541">
                  <c:v>123</c:v>
                </c:pt>
                <c:pt idx="542">
                  <c:v>70</c:v>
                </c:pt>
                <c:pt idx="543">
                  <c:v>88</c:v>
                </c:pt>
                <c:pt idx="544">
                  <c:v>140</c:v>
                </c:pt>
                <c:pt idx="545">
                  <c:v>69</c:v>
                </c:pt>
                <c:pt idx="546">
                  <c:v>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52-4057-A28E-D670E1DE06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 Mauricien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Sheet1!$A$2:$A$548</c:f>
              <c:strCache>
                <c:ptCount val="547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  <c:pt idx="31">
                  <c:v>1/2/2020</c:v>
                </c:pt>
                <c:pt idx="32">
                  <c:v>2/2/2020</c:v>
                </c:pt>
                <c:pt idx="33">
                  <c:v>3/2/2020</c:v>
                </c:pt>
                <c:pt idx="34">
                  <c:v>4/2/2020</c:v>
                </c:pt>
                <c:pt idx="35">
                  <c:v>5/2/2020</c:v>
                </c:pt>
                <c:pt idx="36">
                  <c:v>6/2/2020</c:v>
                </c:pt>
                <c:pt idx="37">
                  <c:v>7/2/2020</c:v>
                </c:pt>
                <c:pt idx="38">
                  <c:v>8/2/2020</c:v>
                </c:pt>
                <c:pt idx="39">
                  <c:v>9/2/2020</c:v>
                </c:pt>
                <c:pt idx="40">
                  <c:v>10/2/2020</c:v>
                </c:pt>
                <c:pt idx="41">
                  <c:v>11/2/2020</c:v>
                </c:pt>
                <c:pt idx="42">
                  <c:v>12/2/2020</c:v>
                </c:pt>
                <c:pt idx="43">
                  <c:v>13/02/2020</c:v>
                </c:pt>
                <c:pt idx="44">
                  <c:v>14/02/2020</c:v>
                </c:pt>
                <c:pt idx="45">
                  <c:v>15/02/2020</c:v>
                </c:pt>
                <c:pt idx="46">
                  <c:v>16/02/2020</c:v>
                </c:pt>
                <c:pt idx="47">
                  <c:v>17/02/2020</c:v>
                </c:pt>
                <c:pt idx="48">
                  <c:v>18/02/2020</c:v>
                </c:pt>
                <c:pt idx="49">
                  <c:v>19/02/2020</c:v>
                </c:pt>
                <c:pt idx="50">
                  <c:v>20/02/2020</c:v>
                </c:pt>
                <c:pt idx="51">
                  <c:v>21/02/2020</c:v>
                </c:pt>
                <c:pt idx="52">
                  <c:v>22/02/2020</c:v>
                </c:pt>
                <c:pt idx="53">
                  <c:v>23/02/2020</c:v>
                </c:pt>
                <c:pt idx="54">
                  <c:v>24/02/2020</c:v>
                </c:pt>
                <c:pt idx="55">
                  <c:v>25/02/2020</c:v>
                </c:pt>
                <c:pt idx="56">
                  <c:v>26/02/2020</c:v>
                </c:pt>
                <c:pt idx="57">
                  <c:v>27/02/2020</c:v>
                </c:pt>
                <c:pt idx="58">
                  <c:v>28/02/2020</c:v>
                </c:pt>
                <c:pt idx="59">
                  <c:v>29/02/2020</c:v>
                </c:pt>
                <c:pt idx="60">
                  <c:v>1/3/2020</c:v>
                </c:pt>
                <c:pt idx="61">
                  <c:v>2/3/2020</c:v>
                </c:pt>
                <c:pt idx="62">
                  <c:v>3/3/2020</c:v>
                </c:pt>
                <c:pt idx="63">
                  <c:v>4/3/2020</c:v>
                </c:pt>
                <c:pt idx="64">
                  <c:v>5/3/2020</c:v>
                </c:pt>
                <c:pt idx="65">
                  <c:v>6/3/2020</c:v>
                </c:pt>
                <c:pt idx="66">
                  <c:v>7/3/2020</c:v>
                </c:pt>
                <c:pt idx="67">
                  <c:v>8/3/2020</c:v>
                </c:pt>
                <c:pt idx="68">
                  <c:v>9/3/2020</c:v>
                </c:pt>
                <c:pt idx="69">
                  <c:v>10/3/2020</c:v>
                </c:pt>
                <c:pt idx="70">
                  <c:v>11/3/2020</c:v>
                </c:pt>
                <c:pt idx="71">
                  <c:v>12/3/2020</c:v>
                </c:pt>
                <c:pt idx="72">
                  <c:v>13/03/2020</c:v>
                </c:pt>
                <c:pt idx="73">
                  <c:v>14/03/2020</c:v>
                </c:pt>
                <c:pt idx="74">
                  <c:v>15/03/2020</c:v>
                </c:pt>
                <c:pt idx="75">
                  <c:v>16/03/2020</c:v>
                </c:pt>
                <c:pt idx="76">
                  <c:v>17/03/2020</c:v>
                </c:pt>
                <c:pt idx="77">
                  <c:v>18/03/2020</c:v>
                </c:pt>
                <c:pt idx="78">
                  <c:v>19/03/2020</c:v>
                </c:pt>
                <c:pt idx="79">
                  <c:v>20/03/2020</c:v>
                </c:pt>
                <c:pt idx="80">
                  <c:v>21/03/2020</c:v>
                </c:pt>
                <c:pt idx="81">
                  <c:v>22/03/2020</c:v>
                </c:pt>
                <c:pt idx="82">
                  <c:v>23/03/2020</c:v>
                </c:pt>
                <c:pt idx="83">
                  <c:v>24/03/2020</c:v>
                </c:pt>
                <c:pt idx="84">
                  <c:v>25/03/2020</c:v>
                </c:pt>
                <c:pt idx="85">
                  <c:v>26/03/2020</c:v>
                </c:pt>
                <c:pt idx="86">
                  <c:v>27/03/2020</c:v>
                </c:pt>
                <c:pt idx="87">
                  <c:v>28/03/2020</c:v>
                </c:pt>
                <c:pt idx="88">
                  <c:v>29/03/2020</c:v>
                </c:pt>
                <c:pt idx="89">
                  <c:v>30/03/2020</c:v>
                </c:pt>
                <c:pt idx="90">
                  <c:v>31/03/2020</c:v>
                </c:pt>
                <c:pt idx="91">
                  <c:v>1/4/2020</c:v>
                </c:pt>
                <c:pt idx="92">
                  <c:v>2/4/2020</c:v>
                </c:pt>
                <c:pt idx="93">
                  <c:v>3/4/2020</c:v>
                </c:pt>
                <c:pt idx="94">
                  <c:v>4/4/2020</c:v>
                </c:pt>
                <c:pt idx="95">
                  <c:v>5/4/2020</c:v>
                </c:pt>
                <c:pt idx="96">
                  <c:v>6/4/2020</c:v>
                </c:pt>
                <c:pt idx="97">
                  <c:v>7/4/2020</c:v>
                </c:pt>
                <c:pt idx="98">
                  <c:v>8/4/2020</c:v>
                </c:pt>
                <c:pt idx="99">
                  <c:v>9/4/2020</c:v>
                </c:pt>
                <c:pt idx="100">
                  <c:v>10/4/2020</c:v>
                </c:pt>
                <c:pt idx="101">
                  <c:v>11/4/2020</c:v>
                </c:pt>
                <c:pt idx="102">
                  <c:v>12/4/2020</c:v>
                </c:pt>
                <c:pt idx="103">
                  <c:v>13/04/2020</c:v>
                </c:pt>
                <c:pt idx="104">
                  <c:v>14/04/2020</c:v>
                </c:pt>
                <c:pt idx="105">
                  <c:v>15/04/2020</c:v>
                </c:pt>
                <c:pt idx="106">
                  <c:v>16/04/2020</c:v>
                </c:pt>
                <c:pt idx="107">
                  <c:v>17/04/2020</c:v>
                </c:pt>
                <c:pt idx="108">
                  <c:v>18/04/2020</c:v>
                </c:pt>
                <c:pt idx="109">
                  <c:v>19/04/2020</c:v>
                </c:pt>
                <c:pt idx="110">
                  <c:v>20/04/2020</c:v>
                </c:pt>
                <c:pt idx="111">
                  <c:v>21/04/2020</c:v>
                </c:pt>
                <c:pt idx="112">
                  <c:v>22/04/2020</c:v>
                </c:pt>
                <c:pt idx="113">
                  <c:v>23/04/2020</c:v>
                </c:pt>
                <c:pt idx="114">
                  <c:v>24/04/2020</c:v>
                </c:pt>
                <c:pt idx="115">
                  <c:v>25/04/2020</c:v>
                </c:pt>
                <c:pt idx="116">
                  <c:v>26/04/2020</c:v>
                </c:pt>
                <c:pt idx="117">
                  <c:v>27/04/2020</c:v>
                </c:pt>
                <c:pt idx="118">
                  <c:v>28/04/2020</c:v>
                </c:pt>
                <c:pt idx="119">
                  <c:v>29/04/2020</c:v>
                </c:pt>
                <c:pt idx="120">
                  <c:v>30/04/2020</c:v>
                </c:pt>
                <c:pt idx="121">
                  <c:v>1/5/2020</c:v>
                </c:pt>
                <c:pt idx="122">
                  <c:v>2/5/2020</c:v>
                </c:pt>
                <c:pt idx="123">
                  <c:v>3/5/2020</c:v>
                </c:pt>
                <c:pt idx="124">
                  <c:v>4/5/2020</c:v>
                </c:pt>
                <c:pt idx="125">
                  <c:v>5/5/2020</c:v>
                </c:pt>
                <c:pt idx="126">
                  <c:v>6/5/2020</c:v>
                </c:pt>
                <c:pt idx="127">
                  <c:v>7/5/2020</c:v>
                </c:pt>
                <c:pt idx="128">
                  <c:v>8/5/2020</c:v>
                </c:pt>
                <c:pt idx="129">
                  <c:v>9/5/2020</c:v>
                </c:pt>
                <c:pt idx="130">
                  <c:v>10/5/2020</c:v>
                </c:pt>
                <c:pt idx="131">
                  <c:v>11/5/2020</c:v>
                </c:pt>
                <c:pt idx="132">
                  <c:v>12/5/2020</c:v>
                </c:pt>
                <c:pt idx="133">
                  <c:v>13/05/2020</c:v>
                </c:pt>
                <c:pt idx="134">
                  <c:v>14/05/2020</c:v>
                </c:pt>
                <c:pt idx="135">
                  <c:v>15/05/2020</c:v>
                </c:pt>
                <c:pt idx="136">
                  <c:v>16/05/2020</c:v>
                </c:pt>
                <c:pt idx="137">
                  <c:v>17/05/2020</c:v>
                </c:pt>
                <c:pt idx="138">
                  <c:v>18/05/2020</c:v>
                </c:pt>
                <c:pt idx="139">
                  <c:v>19/05/2020</c:v>
                </c:pt>
                <c:pt idx="140">
                  <c:v>20/05/2020</c:v>
                </c:pt>
                <c:pt idx="141">
                  <c:v>21/05/2020</c:v>
                </c:pt>
                <c:pt idx="142">
                  <c:v>22/05/2020</c:v>
                </c:pt>
                <c:pt idx="143">
                  <c:v>23/05/2020</c:v>
                </c:pt>
                <c:pt idx="144">
                  <c:v>24/05/2020</c:v>
                </c:pt>
                <c:pt idx="145">
                  <c:v>25/05/2020</c:v>
                </c:pt>
                <c:pt idx="146">
                  <c:v>26/05/2020</c:v>
                </c:pt>
                <c:pt idx="147">
                  <c:v>27/05/2020</c:v>
                </c:pt>
                <c:pt idx="148">
                  <c:v>28/05/2020</c:v>
                </c:pt>
                <c:pt idx="149">
                  <c:v>29/05/2020</c:v>
                </c:pt>
                <c:pt idx="150">
                  <c:v>30/05/2020</c:v>
                </c:pt>
                <c:pt idx="151">
                  <c:v>31/05/2020</c:v>
                </c:pt>
                <c:pt idx="152">
                  <c:v>1/6/2020</c:v>
                </c:pt>
                <c:pt idx="153">
                  <c:v>2/6/2020</c:v>
                </c:pt>
                <c:pt idx="154">
                  <c:v>3/6/2020</c:v>
                </c:pt>
                <c:pt idx="155">
                  <c:v>4/6/2020</c:v>
                </c:pt>
                <c:pt idx="156">
                  <c:v>5/6/2020</c:v>
                </c:pt>
                <c:pt idx="157">
                  <c:v>6/6/2020</c:v>
                </c:pt>
                <c:pt idx="158">
                  <c:v>7/6/2020</c:v>
                </c:pt>
                <c:pt idx="159">
                  <c:v>8/6/2020</c:v>
                </c:pt>
                <c:pt idx="160">
                  <c:v>9/6/2020</c:v>
                </c:pt>
                <c:pt idx="161">
                  <c:v>10/6/2020</c:v>
                </c:pt>
                <c:pt idx="162">
                  <c:v>11/6/2020</c:v>
                </c:pt>
                <c:pt idx="163">
                  <c:v>12/6/2020</c:v>
                </c:pt>
                <c:pt idx="164">
                  <c:v>13/06/2020</c:v>
                </c:pt>
                <c:pt idx="165">
                  <c:v>14/06/2020</c:v>
                </c:pt>
                <c:pt idx="166">
                  <c:v>15/06/2020</c:v>
                </c:pt>
                <c:pt idx="167">
                  <c:v>16/06/2020</c:v>
                </c:pt>
                <c:pt idx="168">
                  <c:v>17/06/2020</c:v>
                </c:pt>
                <c:pt idx="169">
                  <c:v>18/06/2020</c:v>
                </c:pt>
                <c:pt idx="170">
                  <c:v>19/06/2020</c:v>
                </c:pt>
                <c:pt idx="171">
                  <c:v>20/06/2020</c:v>
                </c:pt>
                <c:pt idx="172">
                  <c:v>21/06/2020</c:v>
                </c:pt>
                <c:pt idx="173">
                  <c:v>22/06/2020</c:v>
                </c:pt>
                <c:pt idx="174">
                  <c:v>23/06/2020</c:v>
                </c:pt>
                <c:pt idx="175">
                  <c:v>24/06/2020</c:v>
                </c:pt>
                <c:pt idx="176">
                  <c:v>25/06/2020</c:v>
                </c:pt>
                <c:pt idx="177">
                  <c:v>26/06/2020</c:v>
                </c:pt>
                <c:pt idx="178">
                  <c:v>27/06/2020</c:v>
                </c:pt>
                <c:pt idx="179">
                  <c:v>28/06/2020</c:v>
                </c:pt>
                <c:pt idx="180">
                  <c:v>29/06/2020</c:v>
                </c:pt>
                <c:pt idx="181">
                  <c:v>30/06/2020</c:v>
                </c:pt>
                <c:pt idx="182">
                  <c:v>1/7/2020</c:v>
                </c:pt>
                <c:pt idx="183">
                  <c:v>2/7/2020</c:v>
                </c:pt>
                <c:pt idx="184">
                  <c:v>3/7/2020</c:v>
                </c:pt>
                <c:pt idx="185">
                  <c:v>4/7/2020</c:v>
                </c:pt>
                <c:pt idx="186">
                  <c:v>5/7/2020</c:v>
                </c:pt>
                <c:pt idx="187">
                  <c:v>6/7/2020</c:v>
                </c:pt>
                <c:pt idx="188">
                  <c:v>7/7/2020</c:v>
                </c:pt>
                <c:pt idx="189">
                  <c:v>8/7/2020</c:v>
                </c:pt>
                <c:pt idx="190">
                  <c:v>9/7/2020</c:v>
                </c:pt>
                <c:pt idx="191">
                  <c:v>10/7/2020</c:v>
                </c:pt>
                <c:pt idx="192">
                  <c:v>11/7/2020</c:v>
                </c:pt>
                <c:pt idx="193">
                  <c:v>12/7/2020</c:v>
                </c:pt>
                <c:pt idx="194">
                  <c:v>13/07/2020</c:v>
                </c:pt>
                <c:pt idx="195">
                  <c:v>14/07/2020</c:v>
                </c:pt>
                <c:pt idx="196">
                  <c:v>15/07/2020</c:v>
                </c:pt>
                <c:pt idx="197">
                  <c:v>16/07/2020</c:v>
                </c:pt>
                <c:pt idx="198">
                  <c:v>17/07/2020</c:v>
                </c:pt>
                <c:pt idx="199">
                  <c:v>18/07/2020</c:v>
                </c:pt>
                <c:pt idx="200">
                  <c:v>19/07/2020</c:v>
                </c:pt>
                <c:pt idx="201">
                  <c:v>20/07/2020</c:v>
                </c:pt>
                <c:pt idx="202">
                  <c:v>21/07/2020</c:v>
                </c:pt>
                <c:pt idx="203">
                  <c:v>22/07/2020</c:v>
                </c:pt>
                <c:pt idx="204">
                  <c:v>23/07/2020</c:v>
                </c:pt>
                <c:pt idx="205">
                  <c:v>24/07/2020</c:v>
                </c:pt>
                <c:pt idx="206">
                  <c:v>25/07/2020</c:v>
                </c:pt>
                <c:pt idx="207">
                  <c:v>26/07/2020</c:v>
                </c:pt>
                <c:pt idx="208">
                  <c:v>27/07/2020</c:v>
                </c:pt>
                <c:pt idx="209">
                  <c:v>28/07/2020</c:v>
                </c:pt>
                <c:pt idx="210">
                  <c:v>29/07/2020</c:v>
                </c:pt>
                <c:pt idx="211">
                  <c:v>30/07/2020</c:v>
                </c:pt>
                <c:pt idx="212">
                  <c:v>31/07/2020</c:v>
                </c:pt>
                <c:pt idx="213">
                  <c:v>1/8/2020</c:v>
                </c:pt>
                <c:pt idx="214">
                  <c:v>2/8/2020</c:v>
                </c:pt>
                <c:pt idx="215">
                  <c:v>3/8/2020</c:v>
                </c:pt>
                <c:pt idx="216">
                  <c:v>4/8/2020</c:v>
                </c:pt>
                <c:pt idx="217">
                  <c:v>5/8/2020</c:v>
                </c:pt>
                <c:pt idx="218">
                  <c:v>6/8/2020</c:v>
                </c:pt>
                <c:pt idx="219">
                  <c:v>7/8/2020</c:v>
                </c:pt>
                <c:pt idx="220">
                  <c:v>8/8/2020</c:v>
                </c:pt>
                <c:pt idx="221">
                  <c:v>9/8/2020</c:v>
                </c:pt>
                <c:pt idx="222">
                  <c:v>10/8/2020</c:v>
                </c:pt>
                <c:pt idx="223">
                  <c:v>11/8/2020</c:v>
                </c:pt>
                <c:pt idx="224">
                  <c:v>12/8/2020</c:v>
                </c:pt>
                <c:pt idx="225">
                  <c:v>13/08/2020</c:v>
                </c:pt>
                <c:pt idx="226">
                  <c:v>14/08/2020</c:v>
                </c:pt>
                <c:pt idx="227">
                  <c:v>15/08/2020</c:v>
                </c:pt>
                <c:pt idx="228">
                  <c:v>16/08/2020</c:v>
                </c:pt>
                <c:pt idx="229">
                  <c:v>17/08/2020</c:v>
                </c:pt>
                <c:pt idx="230">
                  <c:v>18/08/2020</c:v>
                </c:pt>
                <c:pt idx="231">
                  <c:v>19/08/2020</c:v>
                </c:pt>
                <c:pt idx="232">
                  <c:v>20/08/2020</c:v>
                </c:pt>
                <c:pt idx="233">
                  <c:v>21/08/2020</c:v>
                </c:pt>
                <c:pt idx="234">
                  <c:v>22/08/2020</c:v>
                </c:pt>
                <c:pt idx="235">
                  <c:v>23/08/2020</c:v>
                </c:pt>
                <c:pt idx="236">
                  <c:v>24/08/2020</c:v>
                </c:pt>
                <c:pt idx="237">
                  <c:v>25/08/2020</c:v>
                </c:pt>
                <c:pt idx="238">
                  <c:v>26/08/2020</c:v>
                </c:pt>
                <c:pt idx="239">
                  <c:v>27/08/2020</c:v>
                </c:pt>
                <c:pt idx="240">
                  <c:v>28/08/2020</c:v>
                </c:pt>
                <c:pt idx="241">
                  <c:v>29/08/2020</c:v>
                </c:pt>
                <c:pt idx="242">
                  <c:v>30/08/2020</c:v>
                </c:pt>
                <c:pt idx="243">
                  <c:v>31/08/2020</c:v>
                </c:pt>
                <c:pt idx="244">
                  <c:v>1/9/2020</c:v>
                </c:pt>
                <c:pt idx="245">
                  <c:v>2/9/2020</c:v>
                </c:pt>
                <c:pt idx="246">
                  <c:v>3/9/2020</c:v>
                </c:pt>
                <c:pt idx="247">
                  <c:v>4/9/2020</c:v>
                </c:pt>
                <c:pt idx="248">
                  <c:v>5/9/2020</c:v>
                </c:pt>
                <c:pt idx="249">
                  <c:v>6/9/2020</c:v>
                </c:pt>
                <c:pt idx="250">
                  <c:v>7/9/2020</c:v>
                </c:pt>
                <c:pt idx="251">
                  <c:v>8/9/2020</c:v>
                </c:pt>
                <c:pt idx="252">
                  <c:v>9/9/2020</c:v>
                </c:pt>
                <c:pt idx="253">
                  <c:v>10/9/2020</c:v>
                </c:pt>
                <c:pt idx="254">
                  <c:v>11/9/2020</c:v>
                </c:pt>
                <c:pt idx="255">
                  <c:v>12/9/2020</c:v>
                </c:pt>
                <c:pt idx="256">
                  <c:v>13/09/2020</c:v>
                </c:pt>
                <c:pt idx="257">
                  <c:v>14/09/2020</c:v>
                </c:pt>
                <c:pt idx="258">
                  <c:v>15/09/2020</c:v>
                </c:pt>
                <c:pt idx="259">
                  <c:v>16/09/2020</c:v>
                </c:pt>
                <c:pt idx="260">
                  <c:v>17/09/2020</c:v>
                </c:pt>
                <c:pt idx="261">
                  <c:v>18/09/2020</c:v>
                </c:pt>
                <c:pt idx="262">
                  <c:v>19/09/2020</c:v>
                </c:pt>
                <c:pt idx="263">
                  <c:v>20/09/2020</c:v>
                </c:pt>
                <c:pt idx="264">
                  <c:v>21/09/2020</c:v>
                </c:pt>
                <c:pt idx="265">
                  <c:v>22/09/2020</c:v>
                </c:pt>
                <c:pt idx="266">
                  <c:v>23/09/2020</c:v>
                </c:pt>
                <c:pt idx="267">
                  <c:v>24/09/2020</c:v>
                </c:pt>
                <c:pt idx="268">
                  <c:v>25/09/2020</c:v>
                </c:pt>
                <c:pt idx="269">
                  <c:v>26/09/2020</c:v>
                </c:pt>
                <c:pt idx="270">
                  <c:v>27/09/2020</c:v>
                </c:pt>
                <c:pt idx="271">
                  <c:v>28/09/2020</c:v>
                </c:pt>
                <c:pt idx="272">
                  <c:v>29/09/2020</c:v>
                </c:pt>
                <c:pt idx="273">
                  <c:v>30/09/2020</c:v>
                </c:pt>
                <c:pt idx="274">
                  <c:v>1/10/2020</c:v>
                </c:pt>
                <c:pt idx="275">
                  <c:v>2/10/2020</c:v>
                </c:pt>
                <c:pt idx="276">
                  <c:v>3/10/2020</c:v>
                </c:pt>
                <c:pt idx="277">
                  <c:v>4/10/2020</c:v>
                </c:pt>
                <c:pt idx="278">
                  <c:v>5/10/2020</c:v>
                </c:pt>
                <c:pt idx="279">
                  <c:v>6/10/2020</c:v>
                </c:pt>
                <c:pt idx="280">
                  <c:v>7/10/2020</c:v>
                </c:pt>
                <c:pt idx="281">
                  <c:v>8/10/2020</c:v>
                </c:pt>
                <c:pt idx="282">
                  <c:v>9/10/2020</c:v>
                </c:pt>
                <c:pt idx="283">
                  <c:v>10/10/2020</c:v>
                </c:pt>
                <c:pt idx="284">
                  <c:v>11/10/2020</c:v>
                </c:pt>
                <c:pt idx="285">
                  <c:v>12/10/2020</c:v>
                </c:pt>
                <c:pt idx="286">
                  <c:v>13/10/2020</c:v>
                </c:pt>
                <c:pt idx="287">
                  <c:v>14/10/2020</c:v>
                </c:pt>
                <c:pt idx="288">
                  <c:v>15/10/2020</c:v>
                </c:pt>
                <c:pt idx="289">
                  <c:v>16/10/2020</c:v>
                </c:pt>
                <c:pt idx="290">
                  <c:v>17/10/2020</c:v>
                </c:pt>
                <c:pt idx="291">
                  <c:v>18/10/2020</c:v>
                </c:pt>
                <c:pt idx="292">
                  <c:v>19/10/2020</c:v>
                </c:pt>
                <c:pt idx="293">
                  <c:v>20/10/2020</c:v>
                </c:pt>
                <c:pt idx="294">
                  <c:v>21/10/2020</c:v>
                </c:pt>
                <c:pt idx="295">
                  <c:v>22/10/2020</c:v>
                </c:pt>
                <c:pt idx="296">
                  <c:v>23/10/2020</c:v>
                </c:pt>
                <c:pt idx="297">
                  <c:v>24/10/2020</c:v>
                </c:pt>
                <c:pt idx="298">
                  <c:v>25/10/2020</c:v>
                </c:pt>
                <c:pt idx="299">
                  <c:v>26/10/2020</c:v>
                </c:pt>
                <c:pt idx="300">
                  <c:v>27/10/2020</c:v>
                </c:pt>
                <c:pt idx="301">
                  <c:v>28/10/2020</c:v>
                </c:pt>
                <c:pt idx="302">
                  <c:v>29/10/2020</c:v>
                </c:pt>
                <c:pt idx="303">
                  <c:v>30/10/2020</c:v>
                </c:pt>
                <c:pt idx="304">
                  <c:v>31/10/2020</c:v>
                </c:pt>
                <c:pt idx="305">
                  <c:v>1/11/2020</c:v>
                </c:pt>
                <c:pt idx="306">
                  <c:v>2/11/2020</c:v>
                </c:pt>
                <c:pt idx="307">
                  <c:v>3/11/2020</c:v>
                </c:pt>
                <c:pt idx="308">
                  <c:v>4/11/2020</c:v>
                </c:pt>
                <c:pt idx="309">
                  <c:v>5/11/2020</c:v>
                </c:pt>
                <c:pt idx="310">
                  <c:v>6/11/2020</c:v>
                </c:pt>
                <c:pt idx="311">
                  <c:v>7/11/2020</c:v>
                </c:pt>
                <c:pt idx="312">
                  <c:v>8/11/2020</c:v>
                </c:pt>
                <c:pt idx="313">
                  <c:v>9/11/2020</c:v>
                </c:pt>
                <c:pt idx="314">
                  <c:v>10/11/2020</c:v>
                </c:pt>
                <c:pt idx="315">
                  <c:v>11/11/2020</c:v>
                </c:pt>
                <c:pt idx="316">
                  <c:v>12/11/2020</c:v>
                </c:pt>
                <c:pt idx="317">
                  <c:v>13/11/2020</c:v>
                </c:pt>
                <c:pt idx="318">
                  <c:v>14/11/2020</c:v>
                </c:pt>
                <c:pt idx="319">
                  <c:v>15/11/2020</c:v>
                </c:pt>
                <c:pt idx="320">
                  <c:v>16/11/2020</c:v>
                </c:pt>
                <c:pt idx="321">
                  <c:v>17/11/2020</c:v>
                </c:pt>
                <c:pt idx="322">
                  <c:v>18/11/2020</c:v>
                </c:pt>
                <c:pt idx="323">
                  <c:v>19/11/2020</c:v>
                </c:pt>
                <c:pt idx="324">
                  <c:v>20/11/2020</c:v>
                </c:pt>
                <c:pt idx="325">
                  <c:v>21/11/2020</c:v>
                </c:pt>
                <c:pt idx="326">
                  <c:v>22/11/2020</c:v>
                </c:pt>
                <c:pt idx="327">
                  <c:v>23/11/2020</c:v>
                </c:pt>
                <c:pt idx="328">
                  <c:v>24/11/2020</c:v>
                </c:pt>
                <c:pt idx="329">
                  <c:v>25/11/2020</c:v>
                </c:pt>
                <c:pt idx="330">
                  <c:v>26/11/2020</c:v>
                </c:pt>
                <c:pt idx="331">
                  <c:v>27/11/2020</c:v>
                </c:pt>
                <c:pt idx="332">
                  <c:v>28/11/2020</c:v>
                </c:pt>
                <c:pt idx="333">
                  <c:v>29/11/2020</c:v>
                </c:pt>
                <c:pt idx="334">
                  <c:v>30/11/2020</c:v>
                </c:pt>
                <c:pt idx="335">
                  <c:v>1/12/2020</c:v>
                </c:pt>
                <c:pt idx="336">
                  <c:v>2/12/2020</c:v>
                </c:pt>
                <c:pt idx="337">
                  <c:v>3/12/2020</c:v>
                </c:pt>
                <c:pt idx="338">
                  <c:v>4/12/2020</c:v>
                </c:pt>
                <c:pt idx="339">
                  <c:v>5/12/2020</c:v>
                </c:pt>
                <c:pt idx="340">
                  <c:v>6/12/2020</c:v>
                </c:pt>
                <c:pt idx="341">
                  <c:v>7/12/2020</c:v>
                </c:pt>
                <c:pt idx="342">
                  <c:v>8/12/2020</c:v>
                </c:pt>
                <c:pt idx="343">
                  <c:v>9/12/2020</c:v>
                </c:pt>
                <c:pt idx="344">
                  <c:v>10/12/2020</c:v>
                </c:pt>
                <c:pt idx="345">
                  <c:v>11/12/2020</c:v>
                </c:pt>
                <c:pt idx="346">
                  <c:v>12/12/2020</c:v>
                </c:pt>
                <c:pt idx="347">
                  <c:v>13/12/2020</c:v>
                </c:pt>
                <c:pt idx="348">
                  <c:v>14/12/2020</c:v>
                </c:pt>
                <c:pt idx="349">
                  <c:v>15/12/2020</c:v>
                </c:pt>
                <c:pt idx="350">
                  <c:v>16/12/2020</c:v>
                </c:pt>
                <c:pt idx="351">
                  <c:v>17/12/2020</c:v>
                </c:pt>
                <c:pt idx="352">
                  <c:v>18/12/2020</c:v>
                </c:pt>
                <c:pt idx="353">
                  <c:v>19/12/2020</c:v>
                </c:pt>
                <c:pt idx="354">
                  <c:v>20/12/2020</c:v>
                </c:pt>
                <c:pt idx="355">
                  <c:v>21/12/2020</c:v>
                </c:pt>
                <c:pt idx="356">
                  <c:v>22/12/2020</c:v>
                </c:pt>
                <c:pt idx="357">
                  <c:v>23/12/2020</c:v>
                </c:pt>
                <c:pt idx="358">
                  <c:v>24/12/2020</c:v>
                </c:pt>
                <c:pt idx="359">
                  <c:v>25/12/2020</c:v>
                </c:pt>
                <c:pt idx="360">
                  <c:v>26/12/2020</c:v>
                </c:pt>
                <c:pt idx="361">
                  <c:v>27/12/2020</c:v>
                </c:pt>
                <c:pt idx="362">
                  <c:v>28/12/2020</c:v>
                </c:pt>
                <c:pt idx="363">
                  <c:v>29/12/2020</c:v>
                </c:pt>
                <c:pt idx="364">
                  <c:v>30/12/2020</c:v>
                </c:pt>
                <c:pt idx="365">
                  <c:v>31/12/2020</c:v>
                </c:pt>
                <c:pt idx="366">
                  <c:v>1/1/2021</c:v>
                </c:pt>
                <c:pt idx="367">
                  <c:v>2/1/2021</c:v>
                </c:pt>
                <c:pt idx="368">
                  <c:v>3/1/2021</c:v>
                </c:pt>
                <c:pt idx="369">
                  <c:v>4/1/2021</c:v>
                </c:pt>
                <c:pt idx="370">
                  <c:v>5/1/2021</c:v>
                </c:pt>
                <c:pt idx="371">
                  <c:v>6/1/2021</c:v>
                </c:pt>
                <c:pt idx="372">
                  <c:v>7/1/2021</c:v>
                </c:pt>
                <c:pt idx="373">
                  <c:v>8/1/2021</c:v>
                </c:pt>
                <c:pt idx="374">
                  <c:v>9/1/2021</c:v>
                </c:pt>
                <c:pt idx="375">
                  <c:v>10/1/2021</c:v>
                </c:pt>
                <c:pt idx="376">
                  <c:v>11/1/2021</c:v>
                </c:pt>
                <c:pt idx="377">
                  <c:v>12/1/2021</c:v>
                </c:pt>
                <c:pt idx="378">
                  <c:v>13/01/2021</c:v>
                </c:pt>
                <c:pt idx="379">
                  <c:v>14/01/2021</c:v>
                </c:pt>
                <c:pt idx="380">
                  <c:v>15/01/2021</c:v>
                </c:pt>
                <c:pt idx="381">
                  <c:v>16/01/2021</c:v>
                </c:pt>
                <c:pt idx="382">
                  <c:v>17/01/2021</c:v>
                </c:pt>
                <c:pt idx="383">
                  <c:v>18/01/2021</c:v>
                </c:pt>
                <c:pt idx="384">
                  <c:v>19/01/2021</c:v>
                </c:pt>
                <c:pt idx="385">
                  <c:v>20/01/2021</c:v>
                </c:pt>
                <c:pt idx="386">
                  <c:v>21/01/2021</c:v>
                </c:pt>
                <c:pt idx="387">
                  <c:v>22/01/2021</c:v>
                </c:pt>
                <c:pt idx="388">
                  <c:v>23/01/2021</c:v>
                </c:pt>
                <c:pt idx="389">
                  <c:v>24/01/2021</c:v>
                </c:pt>
                <c:pt idx="390">
                  <c:v>25/01/2021</c:v>
                </c:pt>
                <c:pt idx="391">
                  <c:v>26/01/2021</c:v>
                </c:pt>
                <c:pt idx="392">
                  <c:v>27/01/2021</c:v>
                </c:pt>
                <c:pt idx="393">
                  <c:v>28/01/2021</c:v>
                </c:pt>
                <c:pt idx="394">
                  <c:v>29/01/2021</c:v>
                </c:pt>
                <c:pt idx="395">
                  <c:v>30/01/2021</c:v>
                </c:pt>
                <c:pt idx="396">
                  <c:v>31/01/2021</c:v>
                </c:pt>
                <c:pt idx="397">
                  <c:v>1/2/2021</c:v>
                </c:pt>
                <c:pt idx="398">
                  <c:v>2/2/2021</c:v>
                </c:pt>
                <c:pt idx="399">
                  <c:v>3/2/2021</c:v>
                </c:pt>
                <c:pt idx="400">
                  <c:v>4/2/2021</c:v>
                </c:pt>
                <c:pt idx="401">
                  <c:v>5/2/2021</c:v>
                </c:pt>
                <c:pt idx="402">
                  <c:v>6/2/2021</c:v>
                </c:pt>
                <c:pt idx="403">
                  <c:v>7/2/2021</c:v>
                </c:pt>
                <c:pt idx="404">
                  <c:v>8/2/2021</c:v>
                </c:pt>
                <c:pt idx="405">
                  <c:v>9/2/2021</c:v>
                </c:pt>
                <c:pt idx="406">
                  <c:v>10/2/2021</c:v>
                </c:pt>
                <c:pt idx="407">
                  <c:v>11/2/2021</c:v>
                </c:pt>
                <c:pt idx="408">
                  <c:v>12/2/2021</c:v>
                </c:pt>
                <c:pt idx="409">
                  <c:v>13/02/2021</c:v>
                </c:pt>
                <c:pt idx="410">
                  <c:v>14/02/2021</c:v>
                </c:pt>
                <c:pt idx="411">
                  <c:v>15/02/2021</c:v>
                </c:pt>
                <c:pt idx="412">
                  <c:v>16/02/2021</c:v>
                </c:pt>
                <c:pt idx="413">
                  <c:v>17/02/2021</c:v>
                </c:pt>
                <c:pt idx="414">
                  <c:v>18/02/2021</c:v>
                </c:pt>
                <c:pt idx="415">
                  <c:v>19/02/2021</c:v>
                </c:pt>
                <c:pt idx="416">
                  <c:v>20/02/2021</c:v>
                </c:pt>
                <c:pt idx="417">
                  <c:v>21/02/2021</c:v>
                </c:pt>
                <c:pt idx="418">
                  <c:v>22/02/2021</c:v>
                </c:pt>
                <c:pt idx="419">
                  <c:v>23/02/2021</c:v>
                </c:pt>
                <c:pt idx="420">
                  <c:v>24/02/2021</c:v>
                </c:pt>
                <c:pt idx="421">
                  <c:v>25/02/2021</c:v>
                </c:pt>
                <c:pt idx="422">
                  <c:v>26/02/2021</c:v>
                </c:pt>
                <c:pt idx="423">
                  <c:v>27/02/2021</c:v>
                </c:pt>
                <c:pt idx="424">
                  <c:v>28/02/2021</c:v>
                </c:pt>
                <c:pt idx="425">
                  <c:v>1/3/2021</c:v>
                </c:pt>
                <c:pt idx="426">
                  <c:v>2/3/2021</c:v>
                </c:pt>
                <c:pt idx="427">
                  <c:v>3/3/2021</c:v>
                </c:pt>
                <c:pt idx="428">
                  <c:v>4/3/2021</c:v>
                </c:pt>
                <c:pt idx="429">
                  <c:v>5/3/2021</c:v>
                </c:pt>
                <c:pt idx="430">
                  <c:v>6/3/2021</c:v>
                </c:pt>
                <c:pt idx="431">
                  <c:v>7/3/2021</c:v>
                </c:pt>
                <c:pt idx="432">
                  <c:v>8/3/2021</c:v>
                </c:pt>
                <c:pt idx="433">
                  <c:v>9/3/2021</c:v>
                </c:pt>
                <c:pt idx="434">
                  <c:v>10/3/2021</c:v>
                </c:pt>
                <c:pt idx="435">
                  <c:v>11/3/2021</c:v>
                </c:pt>
                <c:pt idx="436">
                  <c:v>12/3/2021</c:v>
                </c:pt>
                <c:pt idx="437">
                  <c:v>13/03/2021</c:v>
                </c:pt>
                <c:pt idx="438">
                  <c:v>14/03/2021</c:v>
                </c:pt>
                <c:pt idx="439">
                  <c:v>15/03/2021</c:v>
                </c:pt>
                <c:pt idx="440">
                  <c:v>16/03/2021</c:v>
                </c:pt>
                <c:pt idx="441">
                  <c:v>17/03/2021</c:v>
                </c:pt>
                <c:pt idx="442">
                  <c:v>18/03/2021</c:v>
                </c:pt>
                <c:pt idx="443">
                  <c:v>19/03/2021</c:v>
                </c:pt>
                <c:pt idx="444">
                  <c:v>20/03/2021</c:v>
                </c:pt>
                <c:pt idx="445">
                  <c:v>21/03/2021</c:v>
                </c:pt>
                <c:pt idx="446">
                  <c:v>22/03/2021</c:v>
                </c:pt>
                <c:pt idx="447">
                  <c:v>23/03/2021</c:v>
                </c:pt>
                <c:pt idx="448">
                  <c:v>24/03/2021</c:v>
                </c:pt>
                <c:pt idx="449">
                  <c:v>25/03/2021</c:v>
                </c:pt>
                <c:pt idx="450">
                  <c:v>26/03/2021</c:v>
                </c:pt>
                <c:pt idx="451">
                  <c:v>27/03/2021</c:v>
                </c:pt>
                <c:pt idx="452">
                  <c:v>28/03/2021</c:v>
                </c:pt>
                <c:pt idx="453">
                  <c:v>29/03/2021</c:v>
                </c:pt>
                <c:pt idx="454">
                  <c:v>30/03/2021</c:v>
                </c:pt>
                <c:pt idx="455">
                  <c:v>31/03/2021</c:v>
                </c:pt>
                <c:pt idx="456">
                  <c:v>1/4/2021</c:v>
                </c:pt>
                <c:pt idx="457">
                  <c:v>2/4/2021</c:v>
                </c:pt>
                <c:pt idx="458">
                  <c:v>3/4/2021</c:v>
                </c:pt>
                <c:pt idx="459">
                  <c:v>4/4/2021</c:v>
                </c:pt>
                <c:pt idx="460">
                  <c:v>5/4/2021</c:v>
                </c:pt>
                <c:pt idx="461">
                  <c:v>6/4/2021</c:v>
                </c:pt>
                <c:pt idx="462">
                  <c:v>7/4/2021</c:v>
                </c:pt>
                <c:pt idx="463">
                  <c:v>8/4/2021</c:v>
                </c:pt>
                <c:pt idx="464">
                  <c:v>9/4/2021</c:v>
                </c:pt>
                <c:pt idx="465">
                  <c:v>10/4/2021</c:v>
                </c:pt>
                <c:pt idx="466">
                  <c:v>11/4/2021</c:v>
                </c:pt>
                <c:pt idx="467">
                  <c:v>12/4/2021</c:v>
                </c:pt>
                <c:pt idx="468">
                  <c:v>13/04/2021</c:v>
                </c:pt>
                <c:pt idx="469">
                  <c:v>14/04/2021</c:v>
                </c:pt>
                <c:pt idx="470">
                  <c:v>15/04/2021</c:v>
                </c:pt>
                <c:pt idx="471">
                  <c:v>16/04/2021</c:v>
                </c:pt>
                <c:pt idx="472">
                  <c:v>17/04/2021</c:v>
                </c:pt>
                <c:pt idx="473">
                  <c:v>18/04/2021</c:v>
                </c:pt>
                <c:pt idx="474">
                  <c:v>19/04/2021</c:v>
                </c:pt>
                <c:pt idx="475">
                  <c:v>20/04/2021</c:v>
                </c:pt>
                <c:pt idx="476">
                  <c:v>21/04/2021</c:v>
                </c:pt>
                <c:pt idx="477">
                  <c:v>22/04/2021</c:v>
                </c:pt>
                <c:pt idx="478">
                  <c:v>23/04/2021</c:v>
                </c:pt>
                <c:pt idx="479">
                  <c:v>24/04/2021</c:v>
                </c:pt>
                <c:pt idx="480">
                  <c:v>25/04/2021</c:v>
                </c:pt>
                <c:pt idx="481">
                  <c:v>26/04/2021</c:v>
                </c:pt>
                <c:pt idx="482">
                  <c:v>27/04/2021</c:v>
                </c:pt>
                <c:pt idx="483">
                  <c:v>28/04/2021</c:v>
                </c:pt>
                <c:pt idx="484">
                  <c:v>29/04/2021</c:v>
                </c:pt>
                <c:pt idx="485">
                  <c:v>30/04/2021</c:v>
                </c:pt>
                <c:pt idx="486">
                  <c:v>1/5/2021</c:v>
                </c:pt>
                <c:pt idx="487">
                  <c:v>2/5/2021</c:v>
                </c:pt>
                <c:pt idx="488">
                  <c:v>3/5/2021</c:v>
                </c:pt>
                <c:pt idx="489">
                  <c:v>4/5/2021</c:v>
                </c:pt>
                <c:pt idx="490">
                  <c:v>5/5/2021</c:v>
                </c:pt>
                <c:pt idx="491">
                  <c:v>6/5/2021</c:v>
                </c:pt>
                <c:pt idx="492">
                  <c:v>7/5/2021</c:v>
                </c:pt>
                <c:pt idx="493">
                  <c:v>8/5/2021</c:v>
                </c:pt>
                <c:pt idx="494">
                  <c:v>9/5/2021</c:v>
                </c:pt>
                <c:pt idx="495">
                  <c:v>10/5/2021</c:v>
                </c:pt>
                <c:pt idx="496">
                  <c:v>11/5/2021</c:v>
                </c:pt>
                <c:pt idx="497">
                  <c:v>12/5/2021</c:v>
                </c:pt>
                <c:pt idx="498">
                  <c:v>13/05/2021</c:v>
                </c:pt>
                <c:pt idx="499">
                  <c:v>14/05/2021</c:v>
                </c:pt>
                <c:pt idx="500">
                  <c:v>15/05/2021</c:v>
                </c:pt>
                <c:pt idx="501">
                  <c:v>16/05/2021</c:v>
                </c:pt>
                <c:pt idx="502">
                  <c:v>17/05/2021</c:v>
                </c:pt>
                <c:pt idx="503">
                  <c:v>18/05/2021</c:v>
                </c:pt>
                <c:pt idx="504">
                  <c:v>19/05/2021</c:v>
                </c:pt>
                <c:pt idx="505">
                  <c:v>20/05/2021</c:v>
                </c:pt>
                <c:pt idx="506">
                  <c:v>21/05/2021</c:v>
                </c:pt>
                <c:pt idx="507">
                  <c:v>22/05/2021</c:v>
                </c:pt>
                <c:pt idx="508">
                  <c:v>23/05/2021</c:v>
                </c:pt>
                <c:pt idx="509">
                  <c:v>24/05/2021</c:v>
                </c:pt>
                <c:pt idx="510">
                  <c:v>25/05/2021</c:v>
                </c:pt>
                <c:pt idx="511">
                  <c:v>26/05/2021</c:v>
                </c:pt>
                <c:pt idx="512">
                  <c:v>27/05/2021</c:v>
                </c:pt>
                <c:pt idx="513">
                  <c:v>28/05/2021</c:v>
                </c:pt>
                <c:pt idx="514">
                  <c:v>29/05/2021</c:v>
                </c:pt>
                <c:pt idx="515">
                  <c:v>30/05/2021</c:v>
                </c:pt>
                <c:pt idx="516">
                  <c:v>31/05/2021</c:v>
                </c:pt>
                <c:pt idx="517">
                  <c:v>1/6/2021</c:v>
                </c:pt>
                <c:pt idx="518">
                  <c:v>2/6/2021</c:v>
                </c:pt>
                <c:pt idx="519">
                  <c:v>3/6/2021</c:v>
                </c:pt>
                <c:pt idx="520">
                  <c:v>4/6/2021</c:v>
                </c:pt>
                <c:pt idx="521">
                  <c:v>5/6/2021</c:v>
                </c:pt>
                <c:pt idx="522">
                  <c:v>6/6/2021</c:v>
                </c:pt>
                <c:pt idx="523">
                  <c:v>7/6/2021</c:v>
                </c:pt>
                <c:pt idx="524">
                  <c:v>8/6/2021</c:v>
                </c:pt>
                <c:pt idx="525">
                  <c:v>9/6/2021</c:v>
                </c:pt>
                <c:pt idx="526">
                  <c:v>10/6/2021</c:v>
                </c:pt>
                <c:pt idx="527">
                  <c:v>11/6/2021</c:v>
                </c:pt>
                <c:pt idx="528">
                  <c:v>12/6/2021</c:v>
                </c:pt>
                <c:pt idx="529">
                  <c:v>13/06/2021</c:v>
                </c:pt>
                <c:pt idx="530">
                  <c:v>14/06/2021</c:v>
                </c:pt>
                <c:pt idx="531">
                  <c:v>15/06/2021</c:v>
                </c:pt>
                <c:pt idx="532">
                  <c:v>16/06/2021</c:v>
                </c:pt>
                <c:pt idx="533">
                  <c:v>17/06/2021</c:v>
                </c:pt>
                <c:pt idx="534">
                  <c:v>18/06/2021</c:v>
                </c:pt>
                <c:pt idx="535">
                  <c:v>19/06/2021</c:v>
                </c:pt>
                <c:pt idx="536">
                  <c:v>20/06/2021</c:v>
                </c:pt>
                <c:pt idx="537">
                  <c:v>21/06/2021</c:v>
                </c:pt>
                <c:pt idx="538">
                  <c:v>22/06/2021</c:v>
                </c:pt>
                <c:pt idx="539">
                  <c:v>23/06/2021</c:v>
                </c:pt>
                <c:pt idx="540">
                  <c:v>24/06/2021</c:v>
                </c:pt>
                <c:pt idx="541">
                  <c:v>25/06/2021</c:v>
                </c:pt>
                <c:pt idx="542">
                  <c:v>26/06/2021</c:v>
                </c:pt>
                <c:pt idx="543">
                  <c:v>27/06/2021</c:v>
                </c:pt>
                <c:pt idx="544">
                  <c:v>28/06/2021</c:v>
                </c:pt>
                <c:pt idx="545">
                  <c:v>29/06/2021</c:v>
                </c:pt>
                <c:pt idx="546">
                  <c:v>30/06/2021</c:v>
                </c:pt>
              </c:strCache>
            </c:strRef>
          </c:cat>
          <c:val>
            <c:numRef>
              <c:f>Sheet1!$D$2:$D$548</c:f>
              <c:numCache>
                <c:formatCode>General</c:formatCode>
                <c:ptCount val="547"/>
                <c:pt idx="0">
                  <c:v>11</c:v>
                </c:pt>
                <c:pt idx="1">
                  <c:v>41</c:v>
                </c:pt>
                <c:pt idx="2">
                  <c:v>10</c:v>
                </c:pt>
                <c:pt idx="3">
                  <c:v>27</c:v>
                </c:pt>
                <c:pt idx="4">
                  <c:v>8</c:v>
                </c:pt>
                <c:pt idx="5">
                  <c:v>4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10</c:v>
                </c:pt>
                <c:pt idx="10">
                  <c:v>2</c:v>
                </c:pt>
                <c:pt idx="11">
                  <c:v>1</c:v>
                </c:pt>
                <c:pt idx="12">
                  <c:v>8</c:v>
                </c:pt>
                <c:pt idx="13">
                  <c:v>7</c:v>
                </c:pt>
                <c:pt idx="14">
                  <c:v>7</c:v>
                </c:pt>
                <c:pt idx="15">
                  <c:v>16</c:v>
                </c:pt>
                <c:pt idx="16">
                  <c:v>7</c:v>
                </c:pt>
                <c:pt idx="17">
                  <c:v>4</c:v>
                </c:pt>
                <c:pt idx="18">
                  <c:v>5</c:v>
                </c:pt>
                <c:pt idx="19">
                  <c:v>4</c:v>
                </c:pt>
                <c:pt idx="20">
                  <c:v>2</c:v>
                </c:pt>
                <c:pt idx="21">
                  <c:v>6</c:v>
                </c:pt>
                <c:pt idx="22">
                  <c:v>2</c:v>
                </c:pt>
                <c:pt idx="23">
                  <c:v>2</c:v>
                </c:pt>
                <c:pt idx="24">
                  <c:v>7</c:v>
                </c:pt>
                <c:pt idx="25">
                  <c:v>2</c:v>
                </c:pt>
                <c:pt idx="26">
                  <c:v>7</c:v>
                </c:pt>
                <c:pt idx="27">
                  <c:v>8</c:v>
                </c:pt>
                <c:pt idx="28">
                  <c:v>11</c:v>
                </c:pt>
                <c:pt idx="29">
                  <c:v>2</c:v>
                </c:pt>
                <c:pt idx="30">
                  <c:v>11</c:v>
                </c:pt>
                <c:pt idx="31">
                  <c:v>5</c:v>
                </c:pt>
                <c:pt idx="32">
                  <c:v>12</c:v>
                </c:pt>
                <c:pt idx="33">
                  <c:v>3</c:v>
                </c:pt>
                <c:pt idx="34">
                  <c:v>2</c:v>
                </c:pt>
                <c:pt idx="35">
                  <c:v>1</c:v>
                </c:pt>
                <c:pt idx="36">
                  <c:v>16</c:v>
                </c:pt>
                <c:pt idx="37">
                  <c:v>11</c:v>
                </c:pt>
                <c:pt idx="38">
                  <c:v>11</c:v>
                </c:pt>
                <c:pt idx="39">
                  <c:v>7</c:v>
                </c:pt>
                <c:pt idx="40">
                  <c:v>2</c:v>
                </c:pt>
                <c:pt idx="41">
                  <c:v>8</c:v>
                </c:pt>
                <c:pt idx="42">
                  <c:v>6</c:v>
                </c:pt>
                <c:pt idx="43">
                  <c:v>3</c:v>
                </c:pt>
                <c:pt idx="44">
                  <c:v>1</c:v>
                </c:pt>
                <c:pt idx="45">
                  <c:v>8</c:v>
                </c:pt>
                <c:pt idx="46">
                  <c:v>11</c:v>
                </c:pt>
                <c:pt idx="47">
                  <c:v>11</c:v>
                </c:pt>
                <c:pt idx="48">
                  <c:v>10</c:v>
                </c:pt>
                <c:pt idx="49">
                  <c:v>7</c:v>
                </c:pt>
                <c:pt idx="50">
                  <c:v>6</c:v>
                </c:pt>
                <c:pt idx="51">
                  <c:v>4</c:v>
                </c:pt>
                <c:pt idx="52">
                  <c:v>3</c:v>
                </c:pt>
                <c:pt idx="53">
                  <c:v>4</c:v>
                </c:pt>
                <c:pt idx="54">
                  <c:v>6</c:v>
                </c:pt>
                <c:pt idx="55">
                  <c:v>2</c:v>
                </c:pt>
                <c:pt idx="56">
                  <c:v>3</c:v>
                </c:pt>
                <c:pt idx="57">
                  <c:v>2</c:v>
                </c:pt>
                <c:pt idx="58">
                  <c:v>8</c:v>
                </c:pt>
                <c:pt idx="59">
                  <c:v>7</c:v>
                </c:pt>
                <c:pt idx="60">
                  <c:v>0</c:v>
                </c:pt>
                <c:pt idx="61">
                  <c:v>9</c:v>
                </c:pt>
                <c:pt idx="62">
                  <c:v>1</c:v>
                </c:pt>
                <c:pt idx="63">
                  <c:v>5</c:v>
                </c:pt>
                <c:pt idx="64">
                  <c:v>3</c:v>
                </c:pt>
                <c:pt idx="65">
                  <c:v>3</c:v>
                </c:pt>
                <c:pt idx="66">
                  <c:v>5</c:v>
                </c:pt>
                <c:pt idx="67">
                  <c:v>2</c:v>
                </c:pt>
                <c:pt idx="68">
                  <c:v>5</c:v>
                </c:pt>
                <c:pt idx="69">
                  <c:v>13</c:v>
                </c:pt>
                <c:pt idx="70">
                  <c:v>8</c:v>
                </c:pt>
                <c:pt idx="71">
                  <c:v>12</c:v>
                </c:pt>
                <c:pt idx="72">
                  <c:v>6</c:v>
                </c:pt>
                <c:pt idx="73">
                  <c:v>10</c:v>
                </c:pt>
                <c:pt idx="74">
                  <c:v>7</c:v>
                </c:pt>
                <c:pt idx="75">
                  <c:v>8</c:v>
                </c:pt>
                <c:pt idx="76">
                  <c:v>14</c:v>
                </c:pt>
                <c:pt idx="77">
                  <c:v>20</c:v>
                </c:pt>
                <c:pt idx="78">
                  <c:v>25</c:v>
                </c:pt>
                <c:pt idx="79">
                  <c:v>14</c:v>
                </c:pt>
                <c:pt idx="80">
                  <c:v>9</c:v>
                </c:pt>
                <c:pt idx="81">
                  <c:v>11</c:v>
                </c:pt>
                <c:pt idx="82">
                  <c:v>5</c:v>
                </c:pt>
                <c:pt idx="83">
                  <c:v>17</c:v>
                </c:pt>
                <c:pt idx="84">
                  <c:v>21</c:v>
                </c:pt>
                <c:pt idx="85">
                  <c:v>15</c:v>
                </c:pt>
                <c:pt idx="86">
                  <c:v>12</c:v>
                </c:pt>
                <c:pt idx="87">
                  <c:v>17</c:v>
                </c:pt>
                <c:pt idx="88">
                  <c:v>10</c:v>
                </c:pt>
                <c:pt idx="89">
                  <c:v>15</c:v>
                </c:pt>
                <c:pt idx="90">
                  <c:v>24</c:v>
                </c:pt>
                <c:pt idx="91">
                  <c:v>14</c:v>
                </c:pt>
                <c:pt idx="92">
                  <c:v>14</c:v>
                </c:pt>
                <c:pt idx="93">
                  <c:v>4</c:v>
                </c:pt>
                <c:pt idx="94">
                  <c:v>14</c:v>
                </c:pt>
                <c:pt idx="95">
                  <c:v>17</c:v>
                </c:pt>
                <c:pt idx="96">
                  <c:v>18</c:v>
                </c:pt>
                <c:pt idx="97">
                  <c:v>22</c:v>
                </c:pt>
                <c:pt idx="98">
                  <c:v>12</c:v>
                </c:pt>
                <c:pt idx="99">
                  <c:v>9</c:v>
                </c:pt>
                <c:pt idx="100">
                  <c:v>10</c:v>
                </c:pt>
                <c:pt idx="101">
                  <c:v>9</c:v>
                </c:pt>
                <c:pt idx="102">
                  <c:v>17</c:v>
                </c:pt>
                <c:pt idx="103">
                  <c:v>13</c:v>
                </c:pt>
                <c:pt idx="104">
                  <c:v>15</c:v>
                </c:pt>
                <c:pt idx="105">
                  <c:v>12</c:v>
                </c:pt>
                <c:pt idx="106">
                  <c:v>18</c:v>
                </c:pt>
                <c:pt idx="107">
                  <c:v>6</c:v>
                </c:pt>
                <c:pt idx="108">
                  <c:v>6</c:v>
                </c:pt>
                <c:pt idx="109">
                  <c:v>10</c:v>
                </c:pt>
                <c:pt idx="110">
                  <c:v>7</c:v>
                </c:pt>
                <c:pt idx="111">
                  <c:v>6</c:v>
                </c:pt>
                <c:pt idx="112">
                  <c:v>21</c:v>
                </c:pt>
                <c:pt idx="113">
                  <c:v>19</c:v>
                </c:pt>
                <c:pt idx="114">
                  <c:v>13</c:v>
                </c:pt>
                <c:pt idx="115">
                  <c:v>23</c:v>
                </c:pt>
                <c:pt idx="116">
                  <c:v>15</c:v>
                </c:pt>
                <c:pt idx="117">
                  <c:v>7</c:v>
                </c:pt>
                <c:pt idx="118">
                  <c:v>8</c:v>
                </c:pt>
                <c:pt idx="119">
                  <c:v>9</c:v>
                </c:pt>
                <c:pt idx="120">
                  <c:v>5</c:v>
                </c:pt>
                <c:pt idx="121">
                  <c:v>20</c:v>
                </c:pt>
                <c:pt idx="122">
                  <c:v>13</c:v>
                </c:pt>
                <c:pt idx="123">
                  <c:v>3</c:v>
                </c:pt>
                <c:pt idx="124">
                  <c:v>14</c:v>
                </c:pt>
                <c:pt idx="125">
                  <c:v>17</c:v>
                </c:pt>
                <c:pt idx="126">
                  <c:v>10</c:v>
                </c:pt>
                <c:pt idx="127">
                  <c:v>9</c:v>
                </c:pt>
                <c:pt idx="128">
                  <c:v>20</c:v>
                </c:pt>
                <c:pt idx="129">
                  <c:v>18</c:v>
                </c:pt>
                <c:pt idx="130">
                  <c:v>16</c:v>
                </c:pt>
                <c:pt idx="131">
                  <c:v>9</c:v>
                </c:pt>
                <c:pt idx="132">
                  <c:v>5</c:v>
                </c:pt>
                <c:pt idx="133">
                  <c:v>14</c:v>
                </c:pt>
                <c:pt idx="134">
                  <c:v>12</c:v>
                </c:pt>
                <c:pt idx="135">
                  <c:v>20</c:v>
                </c:pt>
                <c:pt idx="136">
                  <c:v>13</c:v>
                </c:pt>
                <c:pt idx="137">
                  <c:v>7</c:v>
                </c:pt>
                <c:pt idx="138">
                  <c:v>5</c:v>
                </c:pt>
                <c:pt idx="139">
                  <c:v>2</c:v>
                </c:pt>
                <c:pt idx="140">
                  <c:v>7</c:v>
                </c:pt>
                <c:pt idx="141">
                  <c:v>9</c:v>
                </c:pt>
                <c:pt idx="142">
                  <c:v>23</c:v>
                </c:pt>
                <c:pt idx="143">
                  <c:v>20</c:v>
                </c:pt>
                <c:pt idx="144">
                  <c:v>15</c:v>
                </c:pt>
                <c:pt idx="145">
                  <c:v>18</c:v>
                </c:pt>
                <c:pt idx="146">
                  <c:v>20</c:v>
                </c:pt>
                <c:pt idx="147">
                  <c:v>6</c:v>
                </c:pt>
                <c:pt idx="148">
                  <c:v>20</c:v>
                </c:pt>
                <c:pt idx="149">
                  <c:v>11</c:v>
                </c:pt>
                <c:pt idx="150">
                  <c:v>7</c:v>
                </c:pt>
                <c:pt idx="151">
                  <c:v>2</c:v>
                </c:pt>
                <c:pt idx="152">
                  <c:v>8</c:v>
                </c:pt>
                <c:pt idx="153">
                  <c:v>12</c:v>
                </c:pt>
                <c:pt idx="154">
                  <c:v>18</c:v>
                </c:pt>
                <c:pt idx="155">
                  <c:v>6</c:v>
                </c:pt>
                <c:pt idx="156">
                  <c:v>2</c:v>
                </c:pt>
                <c:pt idx="157">
                  <c:v>4</c:v>
                </c:pt>
                <c:pt idx="158">
                  <c:v>4</c:v>
                </c:pt>
                <c:pt idx="159">
                  <c:v>9</c:v>
                </c:pt>
                <c:pt idx="160">
                  <c:v>6</c:v>
                </c:pt>
                <c:pt idx="161">
                  <c:v>9</c:v>
                </c:pt>
                <c:pt idx="162">
                  <c:v>14</c:v>
                </c:pt>
                <c:pt idx="163">
                  <c:v>15</c:v>
                </c:pt>
                <c:pt idx="164">
                  <c:v>10</c:v>
                </c:pt>
                <c:pt idx="165">
                  <c:v>3</c:v>
                </c:pt>
                <c:pt idx="166">
                  <c:v>11</c:v>
                </c:pt>
                <c:pt idx="167">
                  <c:v>14</c:v>
                </c:pt>
                <c:pt idx="168">
                  <c:v>11</c:v>
                </c:pt>
                <c:pt idx="169">
                  <c:v>10</c:v>
                </c:pt>
                <c:pt idx="170">
                  <c:v>1</c:v>
                </c:pt>
                <c:pt idx="171">
                  <c:v>6</c:v>
                </c:pt>
                <c:pt idx="172">
                  <c:v>20</c:v>
                </c:pt>
                <c:pt idx="173">
                  <c:v>39</c:v>
                </c:pt>
                <c:pt idx="174">
                  <c:v>6</c:v>
                </c:pt>
                <c:pt idx="175">
                  <c:v>22</c:v>
                </c:pt>
                <c:pt idx="176">
                  <c:v>17</c:v>
                </c:pt>
                <c:pt idx="177">
                  <c:v>8</c:v>
                </c:pt>
                <c:pt idx="178">
                  <c:v>7</c:v>
                </c:pt>
                <c:pt idx="179">
                  <c:v>18</c:v>
                </c:pt>
                <c:pt idx="180">
                  <c:v>3</c:v>
                </c:pt>
                <c:pt idx="181">
                  <c:v>10</c:v>
                </c:pt>
                <c:pt idx="182">
                  <c:v>5</c:v>
                </c:pt>
                <c:pt idx="183">
                  <c:v>8</c:v>
                </c:pt>
                <c:pt idx="184">
                  <c:v>15</c:v>
                </c:pt>
                <c:pt idx="185">
                  <c:v>28</c:v>
                </c:pt>
                <c:pt idx="186">
                  <c:v>6</c:v>
                </c:pt>
                <c:pt idx="187">
                  <c:v>7</c:v>
                </c:pt>
                <c:pt idx="188">
                  <c:v>8</c:v>
                </c:pt>
                <c:pt idx="189">
                  <c:v>9</c:v>
                </c:pt>
                <c:pt idx="190">
                  <c:v>4</c:v>
                </c:pt>
                <c:pt idx="191">
                  <c:v>3</c:v>
                </c:pt>
                <c:pt idx="192">
                  <c:v>7</c:v>
                </c:pt>
                <c:pt idx="193">
                  <c:v>5</c:v>
                </c:pt>
                <c:pt idx="194">
                  <c:v>8</c:v>
                </c:pt>
                <c:pt idx="195">
                  <c:v>6</c:v>
                </c:pt>
                <c:pt idx="196">
                  <c:v>6</c:v>
                </c:pt>
                <c:pt idx="197">
                  <c:v>8</c:v>
                </c:pt>
                <c:pt idx="198">
                  <c:v>9</c:v>
                </c:pt>
                <c:pt idx="199">
                  <c:v>3</c:v>
                </c:pt>
                <c:pt idx="200">
                  <c:v>3</c:v>
                </c:pt>
                <c:pt idx="201">
                  <c:v>7</c:v>
                </c:pt>
                <c:pt idx="202">
                  <c:v>14</c:v>
                </c:pt>
                <c:pt idx="203">
                  <c:v>10</c:v>
                </c:pt>
                <c:pt idx="204">
                  <c:v>11</c:v>
                </c:pt>
                <c:pt idx="205">
                  <c:v>12</c:v>
                </c:pt>
                <c:pt idx="206">
                  <c:v>10</c:v>
                </c:pt>
                <c:pt idx="207">
                  <c:v>5</c:v>
                </c:pt>
                <c:pt idx="208">
                  <c:v>8</c:v>
                </c:pt>
                <c:pt idx="209">
                  <c:v>19</c:v>
                </c:pt>
                <c:pt idx="210">
                  <c:v>7</c:v>
                </c:pt>
                <c:pt idx="211">
                  <c:v>9</c:v>
                </c:pt>
                <c:pt idx="212">
                  <c:v>6</c:v>
                </c:pt>
                <c:pt idx="213">
                  <c:v>6</c:v>
                </c:pt>
                <c:pt idx="214">
                  <c:v>2</c:v>
                </c:pt>
                <c:pt idx="215">
                  <c:v>4</c:v>
                </c:pt>
                <c:pt idx="216">
                  <c:v>2</c:v>
                </c:pt>
                <c:pt idx="217">
                  <c:v>4</c:v>
                </c:pt>
                <c:pt idx="218">
                  <c:v>20</c:v>
                </c:pt>
                <c:pt idx="219">
                  <c:v>20</c:v>
                </c:pt>
                <c:pt idx="220">
                  <c:v>13</c:v>
                </c:pt>
                <c:pt idx="221">
                  <c:v>44</c:v>
                </c:pt>
                <c:pt idx="222">
                  <c:v>20</c:v>
                </c:pt>
                <c:pt idx="223">
                  <c:v>11</c:v>
                </c:pt>
                <c:pt idx="224">
                  <c:v>24</c:v>
                </c:pt>
                <c:pt idx="225">
                  <c:v>13</c:v>
                </c:pt>
                <c:pt idx="226">
                  <c:v>12</c:v>
                </c:pt>
                <c:pt idx="227">
                  <c:v>14</c:v>
                </c:pt>
                <c:pt idx="228">
                  <c:v>18</c:v>
                </c:pt>
                <c:pt idx="229">
                  <c:v>8</c:v>
                </c:pt>
                <c:pt idx="230">
                  <c:v>18</c:v>
                </c:pt>
                <c:pt idx="231">
                  <c:v>14</c:v>
                </c:pt>
                <c:pt idx="232">
                  <c:v>7</c:v>
                </c:pt>
                <c:pt idx="233">
                  <c:v>40</c:v>
                </c:pt>
                <c:pt idx="234">
                  <c:v>21</c:v>
                </c:pt>
                <c:pt idx="235">
                  <c:v>27</c:v>
                </c:pt>
                <c:pt idx="236">
                  <c:v>16</c:v>
                </c:pt>
                <c:pt idx="237">
                  <c:v>27</c:v>
                </c:pt>
                <c:pt idx="238">
                  <c:v>15</c:v>
                </c:pt>
                <c:pt idx="239">
                  <c:v>6</c:v>
                </c:pt>
                <c:pt idx="240">
                  <c:v>35</c:v>
                </c:pt>
                <c:pt idx="241">
                  <c:v>20</c:v>
                </c:pt>
                <c:pt idx="242">
                  <c:v>21</c:v>
                </c:pt>
                <c:pt idx="243">
                  <c:v>27</c:v>
                </c:pt>
                <c:pt idx="244">
                  <c:v>17</c:v>
                </c:pt>
                <c:pt idx="245">
                  <c:v>3</c:v>
                </c:pt>
                <c:pt idx="246">
                  <c:v>10</c:v>
                </c:pt>
                <c:pt idx="247">
                  <c:v>7</c:v>
                </c:pt>
                <c:pt idx="248">
                  <c:v>8</c:v>
                </c:pt>
                <c:pt idx="249">
                  <c:v>15</c:v>
                </c:pt>
                <c:pt idx="250">
                  <c:v>23</c:v>
                </c:pt>
                <c:pt idx="251">
                  <c:v>18</c:v>
                </c:pt>
                <c:pt idx="252">
                  <c:v>20</c:v>
                </c:pt>
                <c:pt idx="253">
                  <c:v>10</c:v>
                </c:pt>
                <c:pt idx="254">
                  <c:v>18</c:v>
                </c:pt>
                <c:pt idx="255">
                  <c:v>25</c:v>
                </c:pt>
                <c:pt idx="256">
                  <c:v>8</c:v>
                </c:pt>
                <c:pt idx="257">
                  <c:v>11</c:v>
                </c:pt>
                <c:pt idx="258">
                  <c:v>7</c:v>
                </c:pt>
                <c:pt idx="259">
                  <c:v>7</c:v>
                </c:pt>
                <c:pt idx="260">
                  <c:v>6</c:v>
                </c:pt>
                <c:pt idx="261">
                  <c:v>13</c:v>
                </c:pt>
                <c:pt idx="262">
                  <c:v>13</c:v>
                </c:pt>
                <c:pt idx="263">
                  <c:v>19</c:v>
                </c:pt>
                <c:pt idx="264">
                  <c:v>22</c:v>
                </c:pt>
                <c:pt idx="265">
                  <c:v>14</c:v>
                </c:pt>
                <c:pt idx="266">
                  <c:v>10</c:v>
                </c:pt>
                <c:pt idx="267">
                  <c:v>10</c:v>
                </c:pt>
                <c:pt idx="268">
                  <c:v>8</c:v>
                </c:pt>
                <c:pt idx="269">
                  <c:v>5</c:v>
                </c:pt>
                <c:pt idx="270">
                  <c:v>14</c:v>
                </c:pt>
                <c:pt idx="271">
                  <c:v>24</c:v>
                </c:pt>
                <c:pt idx="272">
                  <c:v>18</c:v>
                </c:pt>
                <c:pt idx="273">
                  <c:v>8</c:v>
                </c:pt>
                <c:pt idx="274">
                  <c:v>14</c:v>
                </c:pt>
                <c:pt idx="275">
                  <c:v>7</c:v>
                </c:pt>
                <c:pt idx="276">
                  <c:v>11</c:v>
                </c:pt>
                <c:pt idx="277">
                  <c:v>10</c:v>
                </c:pt>
                <c:pt idx="278">
                  <c:v>10</c:v>
                </c:pt>
                <c:pt idx="279">
                  <c:v>6</c:v>
                </c:pt>
                <c:pt idx="280">
                  <c:v>7</c:v>
                </c:pt>
                <c:pt idx="281">
                  <c:v>3</c:v>
                </c:pt>
                <c:pt idx="282">
                  <c:v>6</c:v>
                </c:pt>
                <c:pt idx="283">
                  <c:v>8</c:v>
                </c:pt>
                <c:pt idx="284">
                  <c:v>4</c:v>
                </c:pt>
                <c:pt idx="285">
                  <c:v>5</c:v>
                </c:pt>
                <c:pt idx="286">
                  <c:v>10</c:v>
                </c:pt>
                <c:pt idx="287">
                  <c:v>5</c:v>
                </c:pt>
                <c:pt idx="288">
                  <c:v>8</c:v>
                </c:pt>
                <c:pt idx="289">
                  <c:v>7</c:v>
                </c:pt>
                <c:pt idx="290">
                  <c:v>19</c:v>
                </c:pt>
                <c:pt idx="291">
                  <c:v>11</c:v>
                </c:pt>
                <c:pt idx="292">
                  <c:v>16</c:v>
                </c:pt>
                <c:pt idx="293">
                  <c:v>3</c:v>
                </c:pt>
                <c:pt idx="294">
                  <c:v>12</c:v>
                </c:pt>
                <c:pt idx="295">
                  <c:v>8</c:v>
                </c:pt>
                <c:pt idx="296">
                  <c:v>9</c:v>
                </c:pt>
                <c:pt idx="297">
                  <c:v>10</c:v>
                </c:pt>
                <c:pt idx="298">
                  <c:v>4</c:v>
                </c:pt>
                <c:pt idx="299">
                  <c:v>4</c:v>
                </c:pt>
                <c:pt idx="300">
                  <c:v>8</c:v>
                </c:pt>
                <c:pt idx="301">
                  <c:v>6</c:v>
                </c:pt>
                <c:pt idx="302">
                  <c:v>2</c:v>
                </c:pt>
                <c:pt idx="303">
                  <c:v>4</c:v>
                </c:pt>
                <c:pt idx="304">
                  <c:v>8</c:v>
                </c:pt>
                <c:pt idx="305">
                  <c:v>9</c:v>
                </c:pt>
                <c:pt idx="306">
                  <c:v>13</c:v>
                </c:pt>
                <c:pt idx="307">
                  <c:v>11</c:v>
                </c:pt>
                <c:pt idx="308">
                  <c:v>4</c:v>
                </c:pt>
                <c:pt idx="309">
                  <c:v>9</c:v>
                </c:pt>
                <c:pt idx="310">
                  <c:v>17</c:v>
                </c:pt>
                <c:pt idx="311">
                  <c:v>8</c:v>
                </c:pt>
                <c:pt idx="312">
                  <c:v>12</c:v>
                </c:pt>
                <c:pt idx="313">
                  <c:v>3</c:v>
                </c:pt>
                <c:pt idx="314">
                  <c:v>14</c:v>
                </c:pt>
                <c:pt idx="315">
                  <c:v>16</c:v>
                </c:pt>
                <c:pt idx="316">
                  <c:v>29</c:v>
                </c:pt>
                <c:pt idx="317">
                  <c:v>23</c:v>
                </c:pt>
                <c:pt idx="318">
                  <c:v>14</c:v>
                </c:pt>
                <c:pt idx="319">
                  <c:v>12</c:v>
                </c:pt>
                <c:pt idx="320">
                  <c:v>9</c:v>
                </c:pt>
                <c:pt idx="321">
                  <c:v>10</c:v>
                </c:pt>
                <c:pt idx="322">
                  <c:v>7</c:v>
                </c:pt>
                <c:pt idx="323">
                  <c:v>8</c:v>
                </c:pt>
                <c:pt idx="324">
                  <c:v>6</c:v>
                </c:pt>
                <c:pt idx="325">
                  <c:v>12</c:v>
                </c:pt>
                <c:pt idx="326">
                  <c:v>6</c:v>
                </c:pt>
                <c:pt idx="327">
                  <c:v>7</c:v>
                </c:pt>
                <c:pt idx="328">
                  <c:v>13</c:v>
                </c:pt>
                <c:pt idx="329">
                  <c:v>12</c:v>
                </c:pt>
                <c:pt idx="330">
                  <c:v>13</c:v>
                </c:pt>
                <c:pt idx="331">
                  <c:v>13</c:v>
                </c:pt>
                <c:pt idx="332">
                  <c:v>14</c:v>
                </c:pt>
                <c:pt idx="333">
                  <c:v>6</c:v>
                </c:pt>
                <c:pt idx="334">
                  <c:v>12</c:v>
                </c:pt>
                <c:pt idx="335">
                  <c:v>6</c:v>
                </c:pt>
                <c:pt idx="336">
                  <c:v>5</c:v>
                </c:pt>
                <c:pt idx="337">
                  <c:v>9</c:v>
                </c:pt>
                <c:pt idx="338">
                  <c:v>18</c:v>
                </c:pt>
                <c:pt idx="339">
                  <c:v>12</c:v>
                </c:pt>
                <c:pt idx="340">
                  <c:v>11</c:v>
                </c:pt>
                <c:pt idx="341">
                  <c:v>11</c:v>
                </c:pt>
                <c:pt idx="342">
                  <c:v>17</c:v>
                </c:pt>
                <c:pt idx="343">
                  <c:v>5</c:v>
                </c:pt>
                <c:pt idx="344">
                  <c:v>11</c:v>
                </c:pt>
                <c:pt idx="345">
                  <c:v>7</c:v>
                </c:pt>
                <c:pt idx="346">
                  <c:v>8</c:v>
                </c:pt>
                <c:pt idx="347">
                  <c:v>3</c:v>
                </c:pt>
                <c:pt idx="348">
                  <c:v>8</c:v>
                </c:pt>
                <c:pt idx="349">
                  <c:v>11</c:v>
                </c:pt>
                <c:pt idx="350">
                  <c:v>17</c:v>
                </c:pt>
                <c:pt idx="351">
                  <c:v>10</c:v>
                </c:pt>
                <c:pt idx="352">
                  <c:v>4</c:v>
                </c:pt>
                <c:pt idx="353">
                  <c:v>16</c:v>
                </c:pt>
                <c:pt idx="354">
                  <c:v>24</c:v>
                </c:pt>
                <c:pt idx="355">
                  <c:v>12</c:v>
                </c:pt>
                <c:pt idx="356">
                  <c:v>11</c:v>
                </c:pt>
                <c:pt idx="357">
                  <c:v>15</c:v>
                </c:pt>
                <c:pt idx="358">
                  <c:v>9</c:v>
                </c:pt>
                <c:pt idx="359">
                  <c:v>14</c:v>
                </c:pt>
                <c:pt idx="360">
                  <c:v>10</c:v>
                </c:pt>
                <c:pt idx="361">
                  <c:v>17</c:v>
                </c:pt>
                <c:pt idx="362">
                  <c:v>10</c:v>
                </c:pt>
                <c:pt idx="363">
                  <c:v>13</c:v>
                </c:pt>
                <c:pt idx="364">
                  <c:v>16</c:v>
                </c:pt>
                <c:pt idx="365">
                  <c:v>5</c:v>
                </c:pt>
                <c:pt idx="366">
                  <c:v>9</c:v>
                </c:pt>
                <c:pt idx="367">
                  <c:v>6</c:v>
                </c:pt>
                <c:pt idx="368">
                  <c:v>14</c:v>
                </c:pt>
                <c:pt idx="369">
                  <c:v>5</c:v>
                </c:pt>
                <c:pt idx="370">
                  <c:v>10</c:v>
                </c:pt>
                <c:pt idx="371">
                  <c:v>19</c:v>
                </c:pt>
                <c:pt idx="372">
                  <c:v>15</c:v>
                </c:pt>
                <c:pt idx="373">
                  <c:v>9</c:v>
                </c:pt>
                <c:pt idx="374">
                  <c:v>13</c:v>
                </c:pt>
                <c:pt idx="375">
                  <c:v>8</c:v>
                </c:pt>
                <c:pt idx="376">
                  <c:v>8</c:v>
                </c:pt>
                <c:pt idx="377">
                  <c:v>20</c:v>
                </c:pt>
                <c:pt idx="378">
                  <c:v>14</c:v>
                </c:pt>
                <c:pt idx="379">
                  <c:v>6</c:v>
                </c:pt>
                <c:pt idx="380">
                  <c:v>35</c:v>
                </c:pt>
                <c:pt idx="381">
                  <c:v>27</c:v>
                </c:pt>
                <c:pt idx="382">
                  <c:v>33</c:v>
                </c:pt>
                <c:pt idx="383">
                  <c:v>20</c:v>
                </c:pt>
                <c:pt idx="384">
                  <c:v>12</c:v>
                </c:pt>
                <c:pt idx="385">
                  <c:v>7</c:v>
                </c:pt>
                <c:pt idx="386">
                  <c:v>13</c:v>
                </c:pt>
                <c:pt idx="387">
                  <c:v>18</c:v>
                </c:pt>
                <c:pt idx="388">
                  <c:v>33</c:v>
                </c:pt>
                <c:pt idx="389">
                  <c:v>7</c:v>
                </c:pt>
                <c:pt idx="390">
                  <c:v>15</c:v>
                </c:pt>
                <c:pt idx="391">
                  <c:v>12</c:v>
                </c:pt>
                <c:pt idx="392">
                  <c:v>10</c:v>
                </c:pt>
                <c:pt idx="393">
                  <c:v>8</c:v>
                </c:pt>
                <c:pt idx="394">
                  <c:v>6</c:v>
                </c:pt>
                <c:pt idx="395">
                  <c:v>12</c:v>
                </c:pt>
                <c:pt idx="396">
                  <c:v>5</c:v>
                </c:pt>
                <c:pt idx="397">
                  <c:v>31</c:v>
                </c:pt>
                <c:pt idx="398">
                  <c:v>11</c:v>
                </c:pt>
                <c:pt idx="399">
                  <c:v>11</c:v>
                </c:pt>
                <c:pt idx="400">
                  <c:v>19</c:v>
                </c:pt>
                <c:pt idx="401">
                  <c:v>15</c:v>
                </c:pt>
                <c:pt idx="402">
                  <c:v>33</c:v>
                </c:pt>
                <c:pt idx="403">
                  <c:v>13</c:v>
                </c:pt>
                <c:pt idx="404">
                  <c:v>14</c:v>
                </c:pt>
                <c:pt idx="405">
                  <c:v>49</c:v>
                </c:pt>
                <c:pt idx="406">
                  <c:v>14</c:v>
                </c:pt>
                <c:pt idx="407">
                  <c:v>8</c:v>
                </c:pt>
                <c:pt idx="408">
                  <c:v>24</c:v>
                </c:pt>
                <c:pt idx="409">
                  <c:v>26</c:v>
                </c:pt>
                <c:pt idx="410">
                  <c:v>2</c:v>
                </c:pt>
                <c:pt idx="411">
                  <c:v>10</c:v>
                </c:pt>
                <c:pt idx="412">
                  <c:v>14</c:v>
                </c:pt>
                <c:pt idx="413">
                  <c:v>8</c:v>
                </c:pt>
                <c:pt idx="414">
                  <c:v>10</c:v>
                </c:pt>
                <c:pt idx="415">
                  <c:v>17</c:v>
                </c:pt>
                <c:pt idx="416">
                  <c:v>21</c:v>
                </c:pt>
                <c:pt idx="417">
                  <c:v>14</c:v>
                </c:pt>
                <c:pt idx="418">
                  <c:v>17</c:v>
                </c:pt>
                <c:pt idx="419">
                  <c:v>8</c:v>
                </c:pt>
                <c:pt idx="420">
                  <c:v>15</c:v>
                </c:pt>
                <c:pt idx="421">
                  <c:v>18</c:v>
                </c:pt>
                <c:pt idx="422">
                  <c:v>23</c:v>
                </c:pt>
                <c:pt idx="423">
                  <c:v>10</c:v>
                </c:pt>
                <c:pt idx="424">
                  <c:v>35</c:v>
                </c:pt>
                <c:pt idx="425">
                  <c:v>9</c:v>
                </c:pt>
                <c:pt idx="426">
                  <c:v>17</c:v>
                </c:pt>
                <c:pt idx="427">
                  <c:v>10</c:v>
                </c:pt>
                <c:pt idx="428">
                  <c:v>15</c:v>
                </c:pt>
                <c:pt idx="429">
                  <c:v>24</c:v>
                </c:pt>
                <c:pt idx="430">
                  <c:v>12</c:v>
                </c:pt>
                <c:pt idx="431">
                  <c:v>16</c:v>
                </c:pt>
                <c:pt idx="432">
                  <c:v>15</c:v>
                </c:pt>
                <c:pt idx="433">
                  <c:v>26</c:v>
                </c:pt>
                <c:pt idx="434">
                  <c:v>19</c:v>
                </c:pt>
                <c:pt idx="435">
                  <c:v>20</c:v>
                </c:pt>
                <c:pt idx="436">
                  <c:v>23</c:v>
                </c:pt>
                <c:pt idx="437">
                  <c:v>17</c:v>
                </c:pt>
                <c:pt idx="438">
                  <c:v>17</c:v>
                </c:pt>
                <c:pt idx="439">
                  <c:v>8</c:v>
                </c:pt>
                <c:pt idx="440">
                  <c:v>13</c:v>
                </c:pt>
                <c:pt idx="441">
                  <c:v>8</c:v>
                </c:pt>
                <c:pt idx="442">
                  <c:v>21</c:v>
                </c:pt>
                <c:pt idx="443">
                  <c:v>13</c:v>
                </c:pt>
                <c:pt idx="444">
                  <c:v>23</c:v>
                </c:pt>
                <c:pt idx="445">
                  <c:v>17</c:v>
                </c:pt>
                <c:pt idx="446">
                  <c:v>6</c:v>
                </c:pt>
                <c:pt idx="447">
                  <c:v>15</c:v>
                </c:pt>
                <c:pt idx="448">
                  <c:v>16</c:v>
                </c:pt>
                <c:pt idx="449">
                  <c:v>14</c:v>
                </c:pt>
                <c:pt idx="450">
                  <c:v>20</c:v>
                </c:pt>
                <c:pt idx="451">
                  <c:v>9</c:v>
                </c:pt>
                <c:pt idx="452">
                  <c:v>9</c:v>
                </c:pt>
                <c:pt idx="453">
                  <c:v>24</c:v>
                </c:pt>
                <c:pt idx="454">
                  <c:v>16</c:v>
                </c:pt>
                <c:pt idx="455">
                  <c:v>20</c:v>
                </c:pt>
                <c:pt idx="456">
                  <c:v>15</c:v>
                </c:pt>
                <c:pt idx="457">
                  <c:v>23</c:v>
                </c:pt>
                <c:pt idx="458">
                  <c:v>10</c:v>
                </c:pt>
                <c:pt idx="459">
                  <c:v>13</c:v>
                </c:pt>
                <c:pt idx="460">
                  <c:v>9</c:v>
                </c:pt>
                <c:pt idx="461">
                  <c:v>13</c:v>
                </c:pt>
                <c:pt idx="462">
                  <c:v>24</c:v>
                </c:pt>
                <c:pt idx="463">
                  <c:v>13</c:v>
                </c:pt>
                <c:pt idx="464">
                  <c:v>22</c:v>
                </c:pt>
                <c:pt idx="465">
                  <c:v>9</c:v>
                </c:pt>
                <c:pt idx="466">
                  <c:v>12</c:v>
                </c:pt>
                <c:pt idx="467">
                  <c:v>17</c:v>
                </c:pt>
                <c:pt idx="468">
                  <c:v>4</c:v>
                </c:pt>
                <c:pt idx="469">
                  <c:v>26</c:v>
                </c:pt>
                <c:pt idx="470">
                  <c:v>3</c:v>
                </c:pt>
                <c:pt idx="471">
                  <c:v>5</c:v>
                </c:pt>
                <c:pt idx="472">
                  <c:v>13</c:v>
                </c:pt>
                <c:pt idx="473">
                  <c:v>10</c:v>
                </c:pt>
                <c:pt idx="474">
                  <c:v>9</c:v>
                </c:pt>
                <c:pt idx="475">
                  <c:v>5</c:v>
                </c:pt>
                <c:pt idx="476">
                  <c:v>13</c:v>
                </c:pt>
                <c:pt idx="477">
                  <c:v>1</c:v>
                </c:pt>
                <c:pt idx="478">
                  <c:v>3</c:v>
                </c:pt>
                <c:pt idx="479">
                  <c:v>4</c:v>
                </c:pt>
                <c:pt idx="480">
                  <c:v>8</c:v>
                </c:pt>
                <c:pt idx="481">
                  <c:v>21</c:v>
                </c:pt>
                <c:pt idx="482">
                  <c:v>6</c:v>
                </c:pt>
                <c:pt idx="483">
                  <c:v>7</c:v>
                </c:pt>
                <c:pt idx="484">
                  <c:v>6</c:v>
                </c:pt>
                <c:pt idx="485">
                  <c:v>12</c:v>
                </c:pt>
                <c:pt idx="486">
                  <c:v>15</c:v>
                </c:pt>
                <c:pt idx="487">
                  <c:v>9</c:v>
                </c:pt>
                <c:pt idx="488">
                  <c:v>13</c:v>
                </c:pt>
                <c:pt idx="489">
                  <c:v>10</c:v>
                </c:pt>
                <c:pt idx="490">
                  <c:v>6</c:v>
                </c:pt>
                <c:pt idx="491">
                  <c:v>12</c:v>
                </c:pt>
                <c:pt idx="492">
                  <c:v>7</c:v>
                </c:pt>
                <c:pt idx="493">
                  <c:v>11</c:v>
                </c:pt>
                <c:pt idx="494">
                  <c:v>3</c:v>
                </c:pt>
                <c:pt idx="495">
                  <c:v>22</c:v>
                </c:pt>
                <c:pt idx="496">
                  <c:v>5</c:v>
                </c:pt>
                <c:pt idx="497">
                  <c:v>9</c:v>
                </c:pt>
                <c:pt idx="498">
                  <c:v>10</c:v>
                </c:pt>
                <c:pt idx="499">
                  <c:v>2</c:v>
                </c:pt>
                <c:pt idx="500">
                  <c:v>13</c:v>
                </c:pt>
                <c:pt idx="501">
                  <c:v>7</c:v>
                </c:pt>
                <c:pt idx="502">
                  <c:v>11</c:v>
                </c:pt>
                <c:pt idx="503">
                  <c:v>10</c:v>
                </c:pt>
                <c:pt idx="504">
                  <c:v>3</c:v>
                </c:pt>
                <c:pt idx="505">
                  <c:v>10</c:v>
                </c:pt>
                <c:pt idx="506">
                  <c:v>6</c:v>
                </c:pt>
                <c:pt idx="507">
                  <c:v>20</c:v>
                </c:pt>
                <c:pt idx="508">
                  <c:v>29</c:v>
                </c:pt>
                <c:pt idx="509">
                  <c:v>2</c:v>
                </c:pt>
                <c:pt idx="510">
                  <c:v>3</c:v>
                </c:pt>
                <c:pt idx="511">
                  <c:v>4</c:v>
                </c:pt>
                <c:pt idx="512">
                  <c:v>20</c:v>
                </c:pt>
                <c:pt idx="513">
                  <c:v>10</c:v>
                </c:pt>
                <c:pt idx="514">
                  <c:v>3</c:v>
                </c:pt>
                <c:pt idx="515">
                  <c:v>8</c:v>
                </c:pt>
                <c:pt idx="516">
                  <c:v>5</c:v>
                </c:pt>
                <c:pt idx="517">
                  <c:v>12</c:v>
                </c:pt>
                <c:pt idx="518">
                  <c:v>24</c:v>
                </c:pt>
                <c:pt idx="519">
                  <c:v>13</c:v>
                </c:pt>
                <c:pt idx="520">
                  <c:v>7</c:v>
                </c:pt>
                <c:pt idx="521">
                  <c:v>71</c:v>
                </c:pt>
                <c:pt idx="522">
                  <c:v>2</c:v>
                </c:pt>
                <c:pt idx="523">
                  <c:v>14</c:v>
                </c:pt>
                <c:pt idx="524">
                  <c:v>11</c:v>
                </c:pt>
                <c:pt idx="525">
                  <c:v>7</c:v>
                </c:pt>
                <c:pt idx="526">
                  <c:v>9</c:v>
                </c:pt>
                <c:pt idx="527">
                  <c:v>12</c:v>
                </c:pt>
                <c:pt idx="528">
                  <c:v>9</c:v>
                </c:pt>
                <c:pt idx="529">
                  <c:v>11</c:v>
                </c:pt>
                <c:pt idx="530">
                  <c:v>17</c:v>
                </c:pt>
                <c:pt idx="531">
                  <c:v>14</c:v>
                </c:pt>
                <c:pt idx="532">
                  <c:v>7</c:v>
                </c:pt>
                <c:pt idx="533">
                  <c:v>13</c:v>
                </c:pt>
                <c:pt idx="534">
                  <c:v>9</c:v>
                </c:pt>
                <c:pt idx="535">
                  <c:v>8</c:v>
                </c:pt>
                <c:pt idx="536">
                  <c:v>37</c:v>
                </c:pt>
                <c:pt idx="537">
                  <c:v>10</c:v>
                </c:pt>
                <c:pt idx="538">
                  <c:v>11</c:v>
                </c:pt>
                <c:pt idx="539">
                  <c:v>2</c:v>
                </c:pt>
                <c:pt idx="540">
                  <c:v>8</c:v>
                </c:pt>
                <c:pt idx="541">
                  <c:v>5</c:v>
                </c:pt>
                <c:pt idx="542">
                  <c:v>7</c:v>
                </c:pt>
                <c:pt idx="543">
                  <c:v>79</c:v>
                </c:pt>
                <c:pt idx="544">
                  <c:v>5</c:v>
                </c:pt>
                <c:pt idx="545">
                  <c:v>11</c:v>
                </c:pt>
                <c:pt idx="546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52-4057-A28E-D670E1DE06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 FM Mauritius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Sheet1!$A$2:$A$548</c:f>
              <c:strCache>
                <c:ptCount val="547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  <c:pt idx="31">
                  <c:v>1/2/2020</c:v>
                </c:pt>
                <c:pt idx="32">
                  <c:v>2/2/2020</c:v>
                </c:pt>
                <c:pt idx="33">
                  <c:v>3/2/2020</c:v>
                </c:pt>
                <c:pt idx="34">
                  <c:v>4/2/2020</c:v>
                </c:pt>
                <c:pt idx="35">
                  <c:v>5/2/2020</c:v>
                </c:pt>
                <c:pt idx="36">
                  <c:v>6/2/2020</c:v>
                </c:pt>
                <c:pt idx="37">
                  <c:v>7/2/2020</c:v>
                </c:pt>
                <c:pt idx="38">
                  <c:v>8/2/2020</c:v>
                </c:pt>
                <c:pt idx="39">
                  <c:v>9/2/2020</c:v>
                </c:pt>
                <c:pt idx="40">
                  <c:v>10/2/2020</c:v>
                </c:pt>
                <c:pt idx="41">
                  <c:v>11/2/2020</c:v>
                </c:pt>
                <c:pt idx="42">
                  <c:v>12/2/2020</c:v>
                </c:pt>
                <c:pt idx="43">
                  <c:v>13/02/2020</c:v>
                </c:pt>
                <c:pt idx="44">
                  <c:v>14/02/2020</c:v>
                </c:pt>
                <c:pt idx="45">
                  <c:v>15/02/2020</c:v>
                </c:pt>
                <c:pt idx="46">
                  <c:v>16/02/2020</c:v>
                </c:pt>
                <c:pt idx="47">
                  <c:v>17/02/2020</c:v>
                </c:pt>
                <c:pt idx="48">
                  <c:v>18/02/2020</c:v>
                </c:pt>
                <c:pt idx="49">
                  <c:v>19/02/2020</c:v>
                </c:pt>
                <c:pt idx="50">
                  <c:v>20/02/2020</c:v>
                </c:pt>
                <c:pt idx="51">
                  <c:v>21/02/2020</c:v>
                </c:pt>
                <c:pt idx="52">
                  <c:v>22/02/2020</c:v>
                </c:pt>
                <c:pt idx="53">
                  <c:v>23/02/2020</c:v>
                </c:pt>
                <c:pt idx="54">
                  <c:v>24/02/2020</c:v>
                </c:pt>
                <c:pt idx="55">
                  <c:v>25/02/2020</c:v>
                </c:pt>
                <c:pt idx="56">
                  <c:v>26/02/2020</c:v>
                </c:pt>
                <c:pt idx="57">
                  <c:v>27/02/2020</c:v>
                </c:pt>
                <c:pt idx="58">
                  <c:v>28/02/2020</c:v>
                </c:pt>
                <c:pt idx="59">
                  <c:v>29/02/2020</c:v>
                </c:pt>
                <c:pt idx="60">
                  <c:v>1/3/2020</c:v>
                </c:pt>
                <c:pt idx="61">
                  <c:v>2/3/2020</c:v>
                </c:pt>
                <c:pt idx="62">
                  <c:v>3/3/2020</c:v>
                </c:pt>
                <c:pt idx="63">
                  <c:v>4/3/2020</c:v>
                </c:pt>
                <c:pt idx="64">
                  <c:v>5/3/2020</c:v>
                </c:pt>
                <c:pt idx="65">
                  <c:v>6/3/2020</c:v>
                </c:pt>
                <c:pt idx="66">
                  <c:v>7/3/2020</c:v>
                </c:pt>
                <c:pt idx="67">
                  <c:v>8/3/2020</c:v>
                </c:pt>
                <c:pt idx="68">
                  <c:v>9/3/2020</c:v>
                </c:pt>
                <c:pt idx="69">
                  <c:v>10/3/2020</c:v>
                </c:pt>
                <c:pt idx="70">
                  <c:v>11/3/2020</c:v>
                </c:pt>
                <c:pt idx="71">
                  <c:v>12/3/2020</c:v>
                </c:pt>
                <c:pt idx="72">
                  <c:v>13/03/2020</c:v>
                </c:pt>
                <c:pt idx="73">
                  <c:v>14/03/2020</c:v>
                </c:pt>
                <c:pt idx="74">
                  <c:v>15/03/2020</c:v>
                </c:pt>
                <c:pt idx="75">
                  <c:v>16/03/2020</c:v>
                </c:pt>
                <c:pt idx="76">
                  <c:v>17/03/2020</c:v>
                </c:pt>
                <c:pt idx="77">
                  <c:v>18/03/2020</c:v>
                </c:pt>
                <c:pt idx="78">
                  <c:v>19/03/2020</c:v>
                </c:pt>
                <c:pt idx="79">
                  <c:v>20/03/2020</c:v>
                </c:pt>
                <c:pt idx="80">
                  <c:v>21/03/2020</c:v>
                </c:pt>
                <c:pt idx="81">
                  <c:v>22/03/2020</c:v>
                </c:pt>
                <c:pt idx="82">
                  <c:v>23/03/2020</c:v>
                </c:pt>
                <c:pt idx="83">
                  <c:v>24/03/2020</c:v>
                </c:pt>
                <c:pt idx="84">
                  <c:v>25/03/2020</c:v>
                </c:pt>
                <c:pt idx="85">
                  <c:v>26/03/2020</c:v>
                </c:pt>
                <c:pt idx="86">
                  <c:v>27/03/2020</c:v>
                </c:pt>
                <c:pt idx="87">
                  <c:v>28/03/2020</c:v>
                </c:pt>
                <c:pt idx="88">
                  <c:v>29/03/2020</c:v>
                </c:pt>
                <c:pt idx="89">
                  <c:v>30/03/2020</c:v>
                </c:pt>
                <c:pt idx="90">
                  <c:v>31/03/2020</c:v>
                </c:pt>
                <c:pt idx="91">
                  <c:v>1/4/2020</c:v>
                </c:pt>
                <c:pt idx="92">
                  <c:v>2/4/2020</c:v>
                </c:pt>
                <c:pt idx="93">
                  <c:v>3/4/2020</c:v>
                </c:pt>
                <c:pt idx="94">
                  <c:v>4/4/2020</c:v>
                </c:pt>
                <c:pt idx="95">
                  <c:v>5/4/2020</c:v>
                </c:pt>
                <c:pt idx="96">
                  <c:v>6/4/2020</c:v>
                </c:pt>
                <c:pt idx="97">
                  <c:v>7/4/2020</c:v>
                </c:pt>
                <c:pt idx="98">
                  <c:v>8/4/2020</c:v>
                </c:pt>
                <c:pt idx="99">
                  <c:v>9/4/2020</c:v>
                </c:pt>
                <c:pt idx="100">
                  <c:v>10/4/2020</c:v>
                </c:pt>
                <c:pt idx="101">
                  <c:v>11/4/2020</c:v>
                </c:pt>
                <c:pt idx="102">
                  <c:v>12/4/2020</c:v>
                </c:pt>
                <c:pt idx="103">
                  <c:v>13/04/2020</c:v>
                </c:pt>
                <c:pt idx="104">
                  <c:v>14/04/2020</c:v>
                </c:pt>
                <c:pt idx="105">
                  <c:v>15/04/2020</c:v>
                </c:pt>
                <c:pt idx="106">
                  <c:v>16/04/2020</c:v>
                </c:pt>
                <c:pt idx="107">
                  <c:v>17/04/2020</c:v>
                </c:pt>
                <c:pt idx="108">
                  <c:v>18/04/2020</c:v>
                </c:pt>
                <c:pt idx="109">
                  <c:v>19/04/2020</c:v>
                </c:pt>
                <c:pt idx="110">
                  <c:v>20/04/2020</c:v>
                </c:pt>
                <c:pt idx="111">
                  <c:v>21/04/2020</c:v>
                </c:pt>
                <c:pt idx="112">
                  <c:v>22/04/2020</c:v>
                </c:pt>
                <c:pt idx="113">
                  <c:v>23/04/2020</c:v>
                </c:pt>
                <c:pt idx="114">
                  <c:v>24/04/2020</c:v>
                </c:pt>
                <c:pt idx="115">
                  <c:v>25/04/2020</c:v>
                </c:pt>
                <c:pt idx="116">
                  <c:v>26/04/2020</c:v>
                </c:pt>
                <c:pt idx="117">
                  <c:v>27/04/2020</c:v>
                </c:pt>
                <c:pt idx="118">
                  <c:v>28/04/2020</c:v>
                </c:pt>
                <c:pt idx="119">
                  <c:v>29/04/2020</c:v>
                </c:pt>
                <c:pt idx="120">
                  <c:v>30/04/2020</c:v>
                </c:pt>
                <c:pt idx="121">
                  <c:v>1/5/2020</c:v>
                </c:pt>
                <c:pt idx="122">
                  <c:v>2/5/2020</c:v>
                </c:pt>
                <c:pt idx="123">
                  <c:v>3/5/2020</c:v>
                </c:pt>
                <c:pt idx="124">
                  <c:v>4/5/2020</c:v>
                </c:pt>
                <c:pt idx="125">
                  <c:v>5/5/2020</c:v>
                </c:pt>
                <c:pt idx="126">
                  <c:v>6/5/2020</c:v>
                </c:pt>
                <c:pt idx="127">
                  <c:v>7/5/2020</c:v>
                </c:pt>
                <c:pt idx="128">
                  <c:v>8/5/2020</c:v>
                </c:pt>
                <c:pt idx="129">
                  <c:v>9/5/2020</c:v>
                </c:pt>
                <c:pt idx="130">
                  <c:v>10/5/2020</c:v>
                </c:pt>
                <c:pt idx="131">
                  <c:v>11/5/2020</c:v>
                </c:pt>
                <c:pt idx="132">
                  <c:v>12/5/2020</c:v>
                </c:pt>
                <c:pt idx="133">
                  <c:v>13/05/2020</c:v>
                </c:pt>
                <c:pt idx="134">
                  <c:v>14/05/2020</c:v>
                </c:pt>
                <c:pt idx="135">
                  <c:v>15/05/2020</c:v>
                </c:pt>
                <c:pt idx="136">
                  <c:v>16/05/2020</c:v>
                </c:pt>
                <c:pt idx="137">
                  <c:v>17/05/2020</c:v>
                </c:pt>
                <c:pt idx="138">
                  <c:v>18/05/2020</c:v>
                </c:pt>
                <c:pt idx="139">
                  <c:v>19/05/2020</c:v>
                </c:pt>
                <c:pt idx="140">
                  <c:v>20/05/2020</c:v>
                </c:pt>
                <c:pt idx="141">
                  <c:v>21/05/2020</c:v>
                </c:pt>
                <c:pt idx="142">
                  <c:v>22/05/2020</c:v>
                </c:pt>
                <c:pt idx="143">
                  <c:v>23/05/2020</c:v>
                </c:pt>
                <c:pt idx="144">
                  <c:v>24/05/2020</c:v>
                </c:pt>
                <c:pt idx="145">
                  <c:v>25/05/2020</c:v>
                </c:pt>
                <c:pt idx="146">
                  <c:v>26/05/2020</c:v>
                </c:pt>
                <c:pt idx="147">
                  <c:v>27/05/2020</c:v>
                </c:pt>
                <c:pt idx="148">
                  <c:v>28/05/2020</c:v>
                </c:pt>
                <c:pt idx="149">
                  <c:v>29/05/2020</c:v>
                </c:pt>
                <c:pt idx="150">
                  <c:v>30/05/2020</c:v>
                </c:pt>
                <c:pt idx="151">
                  <c:v>31/05/2020</c:v>
                </c:pt>
                <c:pt idx="152">
                  <c:v>1/6/2020</c:v>
                </c:pt>
                <c:pt idx="153">
                  <c:v>2/6/2020</c:v>
                </c:pt>
                <c:pt idx="154">
                  <c:v>3/6/2020</c:v>
                </c:pt>
                <c:pt idx="155">
                  <c:v>4/6/2020</c:v>
                </c:pt>
                <c:pt idx="156">
                  <c:v>5/6/2020</c:v>
                </c:pt>
                <c:pt idx="157">
                  <c:v>6/6/2020</c:v>
                </c:pt>
                <c:pt idx="158">
                  <c:v>7/6/2020</c:v>
                </c:pt>
                <c:pt idx="159">
                  <c:v>8/6/2020</c:v>
                </c:pt>
                <c:pt idx="160">
                  <c:v>9/6/2020</c:v>
                </c:pt>
                <c:pt idx="161">
                  <c:v>10/6/2020</c:v>
                </c:pt>
                <c:pt idx="162">
                  <c:v>11/6/2020</c:v>
                </c:pt>
                <c:pt idx="163">
                  <c:v>12/6/2020</c:v>
                </c:pt>
                <c:pt idx="164">
                  <c:v>13/06/2020</c:v>
                </c:pt>
                <c:pt idx="165">
                  <c:v>14/06/2020</c:v>
                </c:pt>
                <c:pt idx="166">
                  <c:v>15/06/2020</c:v>
                </c:pt>
                <c:pt idx="167">
                  <c:v>16/06/2020</c:v>
                </c:pt>
                <c:pt idx="168">
                  <c:v>17/06/2020</c:v>
                </c:pt>
                <c:pt idx="169">
                  <c:v>18/06/2020</c:v>
                </c:pt>
                <c:pt idx="170">
                  <c:v>19/06/2020</c:v>
                </c:pt>
                <c:pt idx="171">
                  <c:v>20/06/2020</c:v>
                </c:pt>
                <c:pt idx="172">
                  <c:v>21/06/2020</c:v>
                </c:pt>
                <c:pt idx="173">
                  <c:v>22/06/2020</c:v>
                </c:pt>
                <c:pt idx="174">
                  <c:v>23/06/2020</c:v>
                </c:pt>
                <c:pt idx="175">
                  <c:v>24/06/2020</c:v>
                </c:pt>
                <c:pt idx="176">
                  <c:v>25/06/2020</c:v>
                </c:pt>
                <c:pt idx="177">
                  <c:v>26/06/2020</c:v>
                </c:pt>
                <c:pt idx="178">
                  <c:v>27/06/2020</c:v>
                </c:pt>
                <c:pt idx="179">
                  <c:v>28/06/2020</c:v>
                </c:pt>
                <c:pt idx="180">
                  <c:v>29/06/2020</c:v>
                </c:pt>
                <c:pt idx="181">
                  <c:v>30/06/2020</c:v>
                </c:pt>
                <c:pt idx="182">
                  <c:v>1/7/2020</c:v>
                </c:pt>
                <c:pt idx="183">
                  <c:v>2/7/2020</c:v>
                </c:pt>
                <c:pt idx="184">
                  <c:v>3/7/2020</c:v>
                </c:pt>
                <c:pt idx="185">
                  <c:v>4/7/2020</c:v>
                </c:pt>
                <c:pt idx="186">
                  <c:v>5/7/2020</c:v>
                </c:pt>
                <c:pt idx="187">
                  <c:v>6/7/2020</c:v>
                </c:pt>
                <c:pt idx="188">
                  <c:v>7/7/2020</c:v>
                </c:pt>
                <c:pt idx="189">
                  <c:v>8/7/2020</c:v>
                </c:pt>
                <c:pt idx="190">
                  <c:v>9/7/2020</c:v>
                </c:pt>
                <c:pt idx="191">
                  <c:v>10/7/2020</c:v>
                </c:pt>
                <c:pt idx="192">
                  <c:v>11/7/2020</c:v>
                </c:pt>
                <c:pt idx="193">
                  <c:v>12/7/2020</c:v>
                </c:pt>
                <c:pt idx="194">
                  <c:v>13/07/2020</c:v>
                </c:pt>
                <c:pt idx="195">
                  <c:v>14/07/2020</c:v>
                </c:pt>
                <c:pt idx="196">
                  <c:v>15/07/2020</c:v>
                </c:pt>
                <c:pt idx="197">
                  <c:v>16/07/2020</c:v>
                </c:pt>
                <c:pt idx="198">
                  <c:v>17/07/2020</c:v>
                </c:pt>
                <c:pt idx="199">
                  <c:v>18/07/2020</c:v>
                </c:pt>
                <c:pt idx="200">
                  <c:v>19/07/2020</c:v>
                </c:pt>
                <c:pt idx="201">
                  <c:v>20/07/2020</c:v>
                </c:pt>
                <c:pt idx="202">
                  <c:v>21/07/2020</c:v>
                </c:pt>
                <c:pt idx="203">
                  <c:v>22/07/2020</c:v>
                </c:pt>
                <c:pt idx="204">
                  <c:v>23/07/2020</c:v>
                </c:pt>
                <c:pt idx="205">
                  <c:v>24/07/2020</c:v>
                </c:pt>
                <c:pt idx="206">
                  <c:v>25/07/2020</c:v>
                </c:pt>
                <c:pt idx="207">
                  <c:v>26/07/2020</c:v>
                </c:pt>
                <c:pt idx="208">
                  <c:v>27/07/2020</c:v>
                </c:pt>
                <c:pt idx="209">
                  <c:v>28/07/2020</c:v>
                </c:pt>
                <c:pt idx="210">
                  <c:v>29/07/2020</c:v>
                </c:pt>
                <c:pt idx="211">
                  <c:v>30/07/2020</c:v>
                </c:pt>
                <c:pt idx="212">
                  <c:v>31/07/2020</c:v>
                </c:pt>
                <c:pt idx="213">
                  <c:v>1/8/2020</c:v>
                </c:pt>
                <c:pt idx="214">
                  <c:v>2/8/2020</c:v>
                </c:pt>
                <c:pt idx="215">
                  <c:v>3/8/2020</c:v>
                </c:pt>
                <c:pt idx="216">
                  <c:v>4/8/2020</c:v>
                </c:pt>
                <c:pt idx="217">
                  <c:v>5/8/2020</c:v>
                </c:pt>
                <c:pt idx="218">
                  <c:v>6/8/2020</c:v>
                </c:pt>
                <c:pt idx="219">
                  <c:v>7/8/2020</c:v>
                </c:pt>
                <c:pt idx="220">
                  <c:v>8/8/2020</c:v>
                </c:pt>
                <c:pt idx="221">
                  <c:v>9/8/2020</c:v>
                </c:pt>
                <c:pt idx="222">
                  <c:v>10/8/2020</c:v>
                </c:pt>
                <c:pt idx="223">
                  <c:v>11/8/2020</c:v>
                </c:pt>
                <c:pt idx="224">
                  <c:v>12/8/2020</c:v>
                </c:pt>
                <c:pt idx="225">
                  <c:v>13/08/2020</c:v>
                </c:pt>
                <c:pt idx="226">
                  <c:v>14/08/2020</c:v>
                </c:pt>
                <c:pt idx="227">
                  <c:v>15/08/2020</c:v>
                </c:pt>
                <c:pt idx="228">
                  <c:v>16/08/2020</c:v>
                </c:pt>
                <c:pt idx="229">
                  <c:v>17/08/2020</c:v>
                </c:pt>
                <c:pt idx="230">
                  <c:v>18/08/2020</c:v>
                </c:pt>
                <c:pt idx="231">
                  <c:v>19/08/2020</c:v>
                </c:pt>
                <c:pt idx="232">
                  <c:v>20/08/2020</c:v>
                </c:pt>
                <c:pt idx="233">
                  <c:v>21/08/2020</c:v>
                </c:pt>
                <c:pt idx="234">
                  <c:v>22/08/2020</c:v>
                </c:pt>
                <c:pt idx="235">
                  <c:v>23/08/2020</c:v>
                </c:pt>
                <c:pt idx="236">
                  <c:v>24/08/2020</c:v>
                </c:pt>
                <c:pt idx="237">
                  <c:v>25/08/2020</c:v>
                </c:pt>
                <c:pt idx="238">
                  <c:v>26/08/2020</c:v>
                </c:pt>
                <c:pt idx="239">
                  <c:v>27/08/2020</c:v>
                </c:pt>
                <c:pt idx="240">
                  <c:v>28/08/2020</c:v>
                </c:pt>
                <c:pt idx="241">
                  <c:v>29/08/2020</c:v>
                </c:pt>
                <c:pt idx="242">
                  <c:v>30/08/2020</c:v>
                </c:pt>
                <c:pt idx="243">
                  <c:v>31/08/2020</c:v>
                </c:pt>
                <c:pt idx="244">
                  <c:v>1/9/2020</c:v>
                </c:pt>
                <c:pt idx="245">
                  <c:v>2/9/2020</c:v>
                </c:pt>
                <c:pt idx="246">
                  <c:v>3/9/2020</c:v>
                </c:pt>
                <c:pt idx="247">
                  <c:v>4/9/2020</c:v>
                </c:pt>
                <c:pt idx="248">
                  <c:v>5/9/2020</c:v>
                </c:pt>
                <c:pt idx="249">
                  <c:v>6/9/2020</c:v>
                </c:pt>
                <c:pt idx="250">
                  <c:v>7/9/2020</c:v>
                </c:pt>
                <c:pt idx="251">
                  <c:v>8/9/2020</c:v>
                </c:pt>
                <c:pt idx="252">
                  <c:v>9/9/2020</c:v>
                </c:pt>
                <c:pt idx="253">
                  <c:v>10/9/2020</c:v>
                </c:pt>
                <c:pt idx="254">
                  <c:v>11/9/2020</c:v>
                </c:pt>
                <c:pt idx="255">
                  <c:v>12/9/2020</c:v>
                </c:pt>
                <c:pt idx="256">
                  <c:v>13/09/2020</c:v>
                </c:pt>
                <c:pt idx="257">
                  <c:v>14/09/2020</c:v>
                </c:pt>
                <c:pt idx="258">
                  <c:v>15/09/2020</c:v>
                </c:pt>
                <c:pt idx="259">
                  <c:v>16/09/2020</c:v>
                </c:pt>
                <c:pt idx="260">
                  <c:v>17/09/2020</c:v>
                </c:pt>
                <c:pt idx="261">
                  <c:v>18/09/2020</c:v>
                </c:pt>
                <c:pt idx="262">
                  <c:v>19/09/2020</c:v>
                </c:pt>
                <c:pt idx="263">
                  <c:v>20/09/2020</c:v>
                </c:pt>
                <c:pt idx="264">
                  <c:v>21/09/2020</c:v>
                </c:pt>
                <c:pt idx="265">
                  <c:v>22/09/2020</c:v>
                </c:pt>
                <c:pt idx="266">
                  <c:v>23/09/2020</c:v>
                </c:pt>
                <c:pt idx="267">
                  <c:v>24/09/2020</c:v>
                </c:pt>
                <c:pt idx="268">
                  <c:v>25/09/2020</c:v>
                </c:pt>
                <c:pt idx="269">
                  <c:v>26/09/2020</c:v>
                </c:pt>
                <c:pt idx="270">
                  <c:v>27/09/2020</c:v>
                </c:pt>
                <c:pt idx="271">
                  <c:v>28/09/2020</c:v>
                </c:pt>
                <c:pt idx="272">
                  <c:v>29/09/2020</c:v>
                </c:pt>
                <c:pt idx="273">
                  <c:v>30/09/2020</c:v>
                </c:pt>
                <c:pt idx="274">
                  <c:v>1/10/2020</c:v>
                </c:pt>
                <c:pt idx="275">
                  <c:v>2/10/2020</c:v>
                </c:pt>
                <c:pt idx="276">
                  <c:v>3/10/2020</c:v>
                </c:pt>
                <c:pt idx="277">
                  <c:v>4/10/2020</c:v>
                </c:pt>
                <c:pt idx="278">
                  <c:v>5/10/2020</c:v>
                </c:pt>
                <c:pt idx="279">
                  <c:v>6/10/2020</c:v>
                </c:pt>
                <c:pt idx="280">
                  <c:v>7/10/2020</c:v>
                </c:pt>
                <c:pt idx="281">
                  <c:v>8/10/2020</c:v>
                </c:pt>
                <c:pt idx="282">
                  <c:v>9/10/2020</c:v>
                </c:pt>
                <c:pt idx="283">
                  <c:v>10/10/2020</c:v>
                </c:pt>
                <c:pt idx="284">
                  <c:v>11/10/2020</c:v>
                </c:pt>
                <c:pt idx="285">
                  <c:v>12/10/2020</c:v>
                </c:pt>
                <c:pt idx="286">
                  <c:v>13/10/2020</c:v>
                </c:pt>
                <c:pt idx="287">
                  <c:v>14/10/2020</c:v>
                </c:pt>
                <c:pt idx="288">
                  <c:v>15/10/2020</c:v>
                </c:pt>
                <c:pt idx="289">
                  <c:v>16/10/2020</c:v>
                </c:pt>
                <c:pt idx="290">
                  <c:v>17/10/2020</c:v>
                </c:pt>
                <c:pt idx="291">
                  <c:v>18/10/2020</c:v>
                </c:pt>
                <c:pt idx="292">
                  <c:v>19/10/2020</c:v>
                </c:pt>
                <c:pt idx="293">
                  <c:v>20/10/2020</c:v>
                </c:pt>
                <c:pt idx="294">
                  <c:v>21/10/2020</c:v>
                </c:pt>
                <c:pt idx="295">
                  <c:v>22/10/2020</c:v>
                </c:pt>
                <c:pt idx="296">
                  <c:v>23/10/2020</c:v>
                </c:pt>
                <c:pt idx="297">
                  <c:v>24/10/2020</c:v>
                </c:pt>
                <c:pt idx="298">
                  <c:v>25/10/2020</c:v>
                </c:pt>
                <c:pt idx="299">
                  <c:v>26/10/2020</c:v>
                </c:pt>
                <c:pt idx="300">
                  <c:v>27/10/2020</c:v>
                </c:pt>
                <c:pt idx="301">
                  <c:v>28/10/2020</c:v>
                </c:pt>
                <c:pt idx="302">
                  <c:v>29/10/2020</c:v>
                </c:pt>
                <c:pt idx="303">
                  <c:v>30/10/2020</c:v>
                </c:pt>
                <c:pt idx="304">
                  <c:v>31/10/2020</c:v>
                </c:pt>
                <c:pt idx="305">
                  <c:v>1/11/2020</c:v>
                </c:pt>
                <c:pt idx="306">
                  <c:v>2/11/2020</c:v>
                </c:pt>
                <c:pt idx="307">
                  <c:v>3/11/2020</c:v>
                </c:pt>
                <c:pt idx="308">
                  <c:v>4/11/2020</c:v>
                </c:pt>
                <c:pt idx="309">
                  <c:v>5/11/2020</c:v>
                </c:pt>
                <c:pt idx="310">
                  <c:v>6/11/2020</c:v>
                </c:pt>
                <c:pt idx="311">
                  <c:v>7/11/2020</c:v>
                </c:pt>
                <c:pt idx="312">
                  <c:v>8/11/2020</c:v>
                </c:pt>
                <c:pt idx="313">
                  <c:v>9/11/2020</c:v>
                </c:pt>
                <c:pt idx="314">
                  <c:v>10/11/2020</c:v>
                </c:pt>
                <c:pt idx="315">
                  <c:v>11/11/2020</c:v>
                </c:pt>
                <c:pt idx="316">
                  <c:v>12/11/2020</c:v>
                </c:pt>
                <c:pt idx="317">
                  <c:v>13/11/2020</c:v>
                </c:pt>
                <c:pt idx="318">
                  <c:v>14/11/2020</c:v>
                </c:pt>
                <c:pt idx="319">
                  <c:v>15/11/2020</c:v>
                </c:pt>
                <c:pt idx="320">
                  <c:v>16/11/2020</c:v>
                </c:pt>
                <c:pt idx="321">
                  <c:v>17/11/2020</c:v>
                </c:pt>
                <c:pt idx="322">
                  <c:v>18/11/2020</c:v>
                </c:pt>
                <c:pt idx="323">
                  <c:v>19/11/2020</c:v>
                </c:pt>
                <c:pt idx="324">
                  <c:v>20/11/2020</c:v>
                </c:pt>
                <c:pt idx="325">
                  <c:v>21/11/2020</c:v>
                </c:pt>
                <c:pt idx="326">
                  <c:v>22/11/2020</c:v>
                </c:pt>
                <c:pt idx="327">
                  <c:v>23/11/2020</c:v>
                </c:pt>
                <c:pt idx="328">
                  <c:v>24/11/2020</c:v>
                </c:pt>
                <c:pt idx="329">
                  <c:v>25/11/2020</c:v>
                </c:pt>
                <c:pt idx="330">
                  <c:v>26/11/2020</c:v>
                </c:pt>
                <c:pt idx="331">
                  <c:v>27/11/2020</c:v>
                </c:pt>
                <c:pt idx="332">
                  <c:v>28/11/2020</c:v>
                </c:pt>
                <c:pt idx="333">
                  <c:v>29/11/2020</c:v>
                </c:pt>
                <c:pt idx="334">
                  <c:v>30/11/2020</c:v>
                </c:pt>
                <c:pt idx="335">
                  <c:v>1/12/2020</c:v>
                </c:pt>
                <c:pt idx="336">
                  <c:v>2/12/2020</c:v>
                </c:pt>
                <c:pt idx="337">
                  <c:v>3/12/2020</c:v>
                </c:pt>
                <c:pt idx="338">
                  <c:v>4/12/2020</c:v>
                </c:pt>
                <c:pt idx="339">
                  <c:v>5/12/2020</c:v>
                </c:pt>
                <c:pt idx="340">
                  <c:v>6/12/2020</c:v>
                </c:pt>
                <c:pt idx="341">
                  <c:v>7/12/2020</c:v>
                </c:pt>
                <c:pt idx="342">
                  <c:v>8/12/2020</c:v>
                </c:pt>
                <c:pt idx="343">
                  <c:v>9/12/2020</c:v>
                </c:pt>
                <c:pt idx="344">
                  <c:v>10/12/2020</c:v>
                </c:pt>
                <c:pt idx="345">
                  <c:v>11/12/2020</c:v>
                </c:pt>
                <c:pt idx="346">
                  <c:v>12/12/2020</c:v>
                </c:pt>
                <c:pt idx="347">
                  <c:v>13/12/2020</c:v>
                </c:pt>
                <c:pt idx="348">
                  <c:v>14/12/2020</c:v>
                </c:pt>
                <c:pt idx="349">
                  <c:v>15/12/2020</c:v>
                </c:pt>
                <c:pt idx="350">
                  <c:v>16/12/2020</c:v>
                </c:pt>
                <c:pt idx="351">
                  <c:v>17/12/2020</c:v>
                </c:pt>
                <c:pt idx="352">
                  <c:v>18/12/2020</c:v>
                </c:pt>
                <c:pt idx="353">
                  <c:v>19/12/2020</c:v>
                </c:pt>
                <c:pt idx="354">
                  <c:v>20/12/2020</c:v>
                </c:pt>
                <c:pt idx="355">
                  <c:v>21/12/2020</c:v>
                </c:pt>
                <c:pt idx="356">
                  <c:v>22/12/2020</c:v>
                </c:pt>
                <c:pt idx="357">
                  <c:v>23/12/2020</c:v>
                </c:pt>
                <c:pt idx="358">
                  <c:v>24/12/2020</c:v>
                </c:pt>
                <c:pt idx="359">
                  <c:v>25/12/2020</c:v>
                </c:pt>
                <c:pt idx="360">
                  <c:v>26/12/2020</c:v>
                </c:pt>
                <c:pt idx="361">
                  <c:v>27/12/2020</c:v>
                </c:pt>
                <c:pt idx="362">
                  <c:v>28/12/2020</c:v>
                </c:pt>
                <c:pt idx="363">
                  <c:v>29/12/2020</c:v>
                </c:pt>
                <c:pt idx="364">
                  <c:v>30/12/2020</c:v>
                </c:pt>
                <c:pt idx="365">
                  <c:v>31/12/2020</c:v>
                </c:pt>
                <c:pt idx="366">
                  <c:v>1/1/2021</c:v>
                </c:pt>
                <c:pt idx="367">
                  <c:v>2/1/2021</c:v>
                </c:pt>
                <c:pt idx="368">
                  <c:v>3/1/2021</c:v>
                </c:pt>
                <c:pt idx="369">
                  <c:v>4/1/2021</c:v>
                </c:pt>
                <c:pt idx="370">
                  <c:v>5/1/2021</c:v>
                </c:pt>
                <c:pt idx="371">
                  <c:v>6/1/2021</c:v>
                </c:pt>
                <c:pt idx="372">
                  <c:v>7/1/2021</c:v>
                </c:pt>
                <c:pt idx="373">
                  <c:v>8/1/2021</c:v>
                </c:pt>
                <c:pt idx="374">
                  <c:v>9/1/2021</c:v>
                </c:pt>
                <c:pt idx="375">
                  <c:v>10/1/2021</c:v>
                </c:pt>
                <c:pt idx="376">
                  <c:v>11/1/2021</c:v>
                </c:pt>
                <c:pt idx="377">
                  <c:v>12/1/2021</c:v>
                </c:pt>
                <c:pt idx="378">
                  <c:v>13/01/2021</c:v>
                </c:pt>
                <c:pt idx="379">
                  <c:v>14/01/2021</c:v>
                </c:pt>
                <c:pt idx="380">
                  <c:v>15/01/2021</c:v>
                </c:pt>
                <c:pt idx="381">
                  <c:v>16/01/2021</c:v>
                </c:pt>
                <c:pt idx="382">
                  <c:v>17/01/2021</c:v>
                </c:pt>
                <c:pt idx="383">
                  <c:v>18/01/2021</c:v>
                </c:pt>
                <c:pt idx="384">
                  <c:v>19/01/2021</c:v>
                </c:pt>
                <c:pt idx="385">
                  <c:v>20/01/2021</c:v>
                </c:pt>
                <c:pt idx="386">
                  <c:v>21/01/2021</c:v>
                </c:pt>
                <c:pt idx="387">
                  <c:v>22/01/2021</c:v>
                </c:pt>
                <c:pt idx="388">
                  <c:v>23/01/2021</c:v>
                </c:pt>
                <c:pt idx="389">
                  <c:v>24/01/2021</c:v>
                </c:pt>
                <c:pt idx="390">
                  <c:v>25/01/2021</c:v>
                </c:pt>
                <c:pt idx="391">
                  <c:v>26/01/2021</c:v>
                </c:pt>
                <c:pt idx="392">
                  <c:v>27/01/2021</c:v>
                </c:pt>
                <c:pt idx="393">
                  <c:v>28/01/2021</c:v>
                </c:pt>
                <c:pt idx="394">
                  <c:v>29/01/2021</c:v>
                </c:pt>
                <c:pt idx="395">
                  <c:v>30/01/2021</c:v>
                </c:pt>
                <c:pt idx="396">
                  <c:v>31/01/2021</c:v>
                </c:pt>
                <c:pt idx="397">
                  <c:v>1/2/2021</c:v>
                </c:pt>
                <c:pt idx="398">
                  <c:v>2/2/2021</c:v>
                </c:pt>
                <c:pt idx="399">
                  <c:v>3/2/2021</c:v>
                </c:pt>
                <c:pt idx="400">
                  <c:v>4/2/2021</c:v>
                </c:pt>
                <c:pt idx="401">
                  <c:v>5/2/2021</c:v>
                </c:pt>
                <c:pt idx="402">
                  <c:v>6/2/2021</c:v>
                </c:pt>
                <c:pt idx="403">
                  <c:v>7/2/2021</c:v>
                </c:pt>
                <c:pt idx="404">
                  <c:v>8/2/2021</c:v>
                </c:pt>
                <c:pt idx="405">
                  <c:v>9/2/2021</c:v>
                </c:pt>
                <c:pt idx="406">
                  <c:v>10/2/2021</c:v>
                </c:pt>
                <c:pt idx="407">
                  <c:v>11/2/2021</c:v>
                </c:pt>
                <c:pt idx="408">
                  <c:v>12/2/2021</c:v>
                </c:pt>
                <c:pt idx="409">
                  <c:v>13/02/2021</c:v>
                </c:pt>
                <c:pt idx="410">
                  <c:v>14/02/2021</c:v>
                </c:pt>
                <c:pt idx="411">
                  <c:v>15/02/2021</c:v>
                </c:pt>
                <c:pt idx="412">
                  <c:v>16/02/2021</c:v>
                </c:pt>
                <c:pt idx="413">
                  <c:v>17/02/2021</c:v>
                </c:pt>
                <c:pt idx="414">
                  <c:v>18/02/2021</c:v>
                </c:pt>
                <c:pt idx="415">
                  <c:v>19/02/2021</c:v>
                </c:pt>
                <c:pt idx="416">
                  <c:v>20/02/2021</c:v>
                </c:pt>
                <c:pt idx="417">
                  <c:v>21/02/2021</c:v>
                </c:pt>
                <c:pt idx="418">
                  <c:v>22/02/2021</c:v>
                </c:pt>
                <c:pt idx="419">
                  <c:v>23/02/2021</c:v>
                </c:pt>
                <c:pt idx="420">
                  <c:v>24/02/2021</c:v>
                </c:pt>
                <c:pt idx="421">
                  <c:v>25/02/2021</c:v>
                </c:pt>
                <c:pt idx="422">
                  <c:v>26/02/2021</c:v>
                </c:pt>
                <c:pt idx="423">
                  <c:v>27/02/2021</c:v>
                </c:pt>
                <c:pt idx="424">
                  <c:v>28/02/2021</c:v>
                </c:pt>
                <c:pt idx="425">
                  <c:v>1/3/2021</c:v>
                </c:pt>
                <c:pt idx="426">
                  <c:v>2/3/2021</c:v>
                </c:pt>
                <c:pt idx="427">
                  <c:v>3/3/2021</c:v>
                </c:pt>
                <c:pt idx="428">
                  <c:v>4/3/2021</c:v>
                </c:pt>
                <c:pt idx="429">
                  <c:v>5/3/2021</c:v>
                </c:pt>
                <c:pt idx="430">
                  <c:v>6/3/2021</c:v>
                </c:pt>
                <c:pt idx="431">
                  <c:v>7/3/2021</c:v>
                </c:pt>
                <c:pt idx="432">
                  <c:v>8/3/2021</c:v>
                </c:pt>
                <c:pt idx="433">
                  <c:v>9/3/2021</c:v>
                </c:pt>
                <c:pt idx="434">
                  <c:v>10/3/2021</c:v>
                </c:pt>
                <c:pt idx="435">
                  <c:v>11/3/2021</c:v>
                </c:pt>
                <c:pt idx="436">
                  <c:v>12/3/2021</c:v>
                </c:pt>
                <c:pt idx="437">
                  <c:v>13/03/2021</c:v>
                </c:pt>
                <c:pt idx="438">
                  <c:v>14/03/2021</c:v>
                </c:pt>
                <c:pt idx="439">
                  <c:v>15/03/2021</c:v>
                </c:pt>
                <c:pt idx="440">
                  <c:v>16/03/2021</c:v>
                </c:pt>
                <c:pt idx="441">
                  <c:v>17/03/2021</c:v>
                </c:pt>
                <c:pt idx="442">
                  <c:v>18/03/2021</c:v>
                </c:pt>
                <c:pt idx="443">
                  <c:v>19/03/2021</c:v>
                </c:pt>
                <c:pt idx="444">
                  <c:v>20/03/2021</c:v>
                </c:pt>
                <c:pt idx="445">
                  <c:v>21/03/2021</c:v>
                </c:pt>
                <c:pt idx="446">
                  <c:v>22/03/2021</c:v>
                </c:pt>
                <c:pt idx="447">
                  <c:v>23/03/2021</c:v>
                </c:pt>
                <c:pt idx="448">
                  <c:v>24/03/2021</c:v>
                </c:pt>
                <c:pt idx="449">
                  <c:v>25/03/2021</c:v>
                </c:pt>
                <c:pt idx="450">
                  <c:v>26/03/2021</c:v>
                </c:pt>
                <c:pt idx="451">
                  <c:v>27/03/2021</c:v>
                </c:pt>
                <c:pt idx="452">
                  <c:v>28/03/2021</c:v>
                </c:pt>
                <c:pt idx="453">
                  <c:v>29/03/2021</c:v>
                </c:pt>
                <c:pt idx="454">
                  <c:v>30/03/2021</c:v>
                </c:pt>
                <c:pt idx="455">
                  <c:v>31/03/2021</c:v>
                </c:pt>
                <c:pt idx="456">
                  <c:v>1/4/2021</c:v>
                </c:pt>
                <c:pt idx="457">
                  <c:v>2/4/2021</c:v>
                </c:pt>
                <c:pt idx="458">
                  <c:v>3/4/2021</c:v>
                </c:pt>
                <c:pt idx="459">
                  <c:v>4/4/2021</c:v>
                </c:pt>
                <c:pt idx="460">
                  <c:v>5/4/2021</c:v>
                </c:pt>
                <c:pt idx="461">
                  <c:v>6/4/2021</c:v>
                </c:pt>
                <c:pt idx="462">
                  <c:v>7/4/2021</c:v>
                </c:pt>
                <c:pt idx="463">
                  <c:v>8/4/2021</c:v>
                </c:pt>
                <c:pt idx="464">
                  <c:v>9/4/2021</c:v>
                </c:pt>
                <c:pt idx="465">
                  <c:v>10/4/2021</c:v>
                </c:pt>
                <c:pt idx="466">
                  <c:v>11/4/2021</c:v>
                </c:pt>
                <c:pt idx="467">
                  <c:v>12/4/2021</c:v>
                </c:pt>
                <c:pt idx="468">
                  <c:v>13/04/2021</c:v>
                </c:pt>
                <c:pt idx="469">
                  <c:v>14/04/2021</c:v>
                </c:pt>
                <c:pt idx="470">
                  <c:v>15/04/2021</c:v>
                </c:pt>
                <c:pt idx="471">
                  <c:v>16/04/2021</c:v>
                </c:pt>
                <c:pt idx="472">
                  <c:v>17/04/2021</c:v>
                </c:pt>
                <c:pt idx="473">
                  <c:v>18/04/2021</c:v>
                </c:pt>
                <c:pt idx="474">
                  <c:v>19/04/2021</c:v>
                </c:pt>
                <c:pt idx="475">
                  <c:v>20/04/2021</c:v>
                </c:pt>
                <c:pt idx="476">
                  <c:v>21/04/2021</c:v>
                </c:pt>
                <c:pt idx="477">
                  <c:v>22/04/2021</c:v>
                </c:pt>
                <c:pt idx="478">
                  <c:v>23/04/2021</c:v>
                </c:pt>
                <c:pt idx="479">
                  <c:v>24/04/2021</c:v>
                </c:pt>
                <c:pt idx="480">
                  <c:v>25/04/2021</c:v>
                </c:pt>
                <c:pt idx="481">
                  <c:v>26/04/2021</c:v>
                </c:pt>
                <c:pt idx="482">
                  <c:v>27/04/2021</c:v>
                </c:pt>
                <c:pt idx="483">
                  <c:v>28/04/2021</c:v>
                </c:pt>
                <c:pt idx="484">
                  <c:v>29/04/2021</c:v>
                </c:pt>
                <c:pt idx="485">
                  <c:v>30/04/2021</c:v>
                </c:pt>
                <c:pt idx="486">
                  <c:v>1/5/2021</c:v>
                </c:pt>
                <c:pt idx="487">
                  <c:v>2/5/2021</c:v>
                </c:pt>
                <c:pt idx="488">
                  <c:v>3/5/2021</c:v>
                </c:pt>
                <c:pt idx="489">
                  <c:v>4/5/2021</c:v>
                </c:pt>
                <c:pt idx="490">
                  <c:v>5/5/2021</c:v>
                </c:pt>
                <c:pt idx="491">
                  <c:v>6/5/2021</c:v>
                </c:pt>
                <c:pt idx="492">
                  <c:v>7/5/2021</c:v>
                </c:pt>
                <c:pt idx="493">
                  <c:v>8/5/2021</c:v>
                </c:pt>
                <c:pt idx="494">
                  <c:v>9/5/2021</c:v>
                </c:pt>
                <c:pt idx="495">
                  <c:v>10/5/2021</c:v>
                </c:pt>
                <c:pt idx="496">
                  <c:v>11/5/2021</c:v>
                </c:pt>
                <c:pt idx="497">
                  <c:v>12/5/2021</c:v>
                </c:pt>
                <c:pt idx="498">
                  <c:v>13/05/2021</c:v>
                </c:pt>
                <c:pt idx="499">
                  <c:v>14/05/2021</c:v>
                </c:pt>
                <c:pt idx="500">
                  <c:v>15/05/2021</c:v>
                </c:pt>
                <c:pt idx="501">
                  <c:v>16/05/2021</c:v>
                </c:pt>
                <c:pt idx="502">
                  <c:v>17/05/2021</c:v>
                </c:pt>
                <c:pt idx="503">
                  <c:v>18/05/2021</c:v>
                </c:pt>
                <c:pt idx="504">
                  <c:v>19/05/2021</c:v>
                </c:pt>
                <c:pt idx="505">
                  <c:v>20/05/2021</c:v>
                </c:pt>
                <c:pt idx="506">
                  <c:v>21/05/2021</c:v>
                </c:pt>
                <c:pt idx="507">
                  <c:v>22/05/2021</c:v>
                </c:pt>
                <c:pt idx="508">
                  <c:v>23/05/2021</c:v>
                </c:pt>
                <c:pt idx="509">
                  <c:v>24/05/2021</c:v>
                </c:pt>
                <c:pt idx="510">
                  <c:v>25/05/2021</c:v>
                </c:pt>
                <c:pt idx="511">
                  <c:v>26/05/2021</c:v>
                </c:pt>
                <c:pt idx="512">
                  <c:v>27/05/2021</c:v>
                </c:pt>
                <c:pt idx="513">
                  <c:v>28/05/2021</c:v>
                </c:pt>
                <c:pt idx="514">
                  <c:v>29/05/2021</c:v>
                </c:pt>
                <c:pt idx="515">
                  <c:v>30/05/2021</c:v>
                </c:pt>
                <c:pt idx="516">
                  <c:v>31/05/2021</c:v>
                </c:pt>
                <c:pt idx="517">
                  <c:v>1/6/2021</c:v>
                </c:pt>
                <c:pt idx="518">
                  <c:v>2/6/2021</c:v>
                </c:pt>
                <c:pt idx="519">
                  <c:v>3/6/2021</c:v>
                </c:pt>
                <c:pt idx="520">
                  <c:v>4/6/2021</c:v>
                </c:pt>
                <c:pt idx="521">
                  <c:v>5/6/2021</c:v>
                </c:pt>
                <c:pt idx="522">
                  <c:v>6/6/2021</c:v>
                </c:pt>
                <c:pt idx="523">
                  <c:v>7/6/2021</c:v>
                </c:pt>
                <c:pt idx="524">
                  <c:v>8/6/2021</c:v>
                </c:pt>
                <c:pt idx="525">
                  <c:v>9/6/2021</c:v>
                </c:pt>
                <c:pt idx="526">
                  <c:v>10/6/2021</c:v>
                </c:pt>
                <c:pt idx="527">
                  <c:v>11/6/2021</c:v>
                </c:pt>
                <c:pt idx="528">
                  <c:v>12/6/2021</c:v>
                </c:pt>
                <c:pt idx="529">
                  <c:v>13/06/2021</c:v>
                </c:pt>
                <c:pt idx="530">
                  <c:v>14/06/2021</c:v>
                </c:pt>
                <c:pt idx="531">
                  <c:v>15/06/2021</c:v>
                </c:pt>
                <c:pt idx="532">
                  <c:v>16/06/2021</c:v>
                </c:pt>
                <c:pt idx="533">
                  <c:v>17/06/2021</c:v>
                </c:pt>
                <c:pt idx="534">
                  <c:v>18/06/2021</c:v>
                </c:pt>
                <c:pt idx="535">
                  <c:v>19/06/2021</c:v>
                </c:pt>
                <c:pt idx="536">
                  <c:v>20/06/2021</c:v>
                </c:pt>
                <c:pt idx="537">
                  <c:v>21/06/2021</c:v>
                </c:pt>
                <c:pt idx="538">
                  <c:v>22/06/2021</c:v>
                </c:pt>
                <c:pt idx="539">
                  <c:v>23/06/2021</c:v>
                </c:pt>
                <c:pt idx="540">
                  <c:v>24/06/2021</c:v>
                </c:pt>
                <c:pt idx="541">
                  <c:v>25/06/2021</c:v>
                </c:pt>
                <c:pt idx="542">
                  <c:v>26/06/2021</c:v>
                </c:pt>
                <c:pt idx="543">
                  <c:v>27/06/2021</c:v>
                </c:pt>
                <c:pt idx="544">
                  <c:v>28/06/2021</c:v>
                </c:pt>
                <c:pt idx="545">
                  <c:v>29/06/2021</c:v>
                </c:pt>
                <c:pt idx="546">
                  <c:v>30/06/2021</c:v>
                </c:pt>
              </c:strCache>
            </c:strRef>
          </c:cat>
          <c:val>
            <c:numRef>
              <c:f>Sheet1!$E$2:$E$548</c:f>
              <c:numCache>
                <c:formatCode>General</c:formatCode>
                <c:ptCount val="547"/>
                <c:pt idx="0">
                  <c:v>662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52</c:v>
                </c:pt>
                <c:pt idx="57">
                  <c:v>82</c:v>
                </c:pt>
                <c:pt idx="58">
                  <c:v>283</c:v>
                </c:pt>
                <c:pt idx="59">
                  <c:v>458</c:v>
                </c:pt>
                <c:pt idx="60">
                  <c:v>0</c:v>
                </c:pt>
                <c:pt idx="61">
                  <c:v>40</c:v>
                </c:pt>
                <c:pt idx="62">
                  <c:v>46</c:v>
                </c:pt>
                <c:pt idx="63">
                  <c:v>41</c:v>
                </c:pt>
                <c:pt idx="64">
                  <c:v>92</c:v>
                </c:pt>
                <c:pt idx="65">
                  <c:v>85</c:v>
                </c:pt>
                <c:pt idx="66">
                  <c:v>100</c:v>
                </c:pt>
                <c:pt idx="67">
                  <c:v>40</c:v>
                </c:pt>
                <c:pt idx="68">
                  <c:v>28</c:v>
                </c:pt>
                <c:pt idx="69">
                  <c:v>73</c:v>
                </c:pt>
                <c:pt idx="70">
                  <c:v>36</c:v>
                </c:pt>
                <c:pt idx="71">
                  <c:v>37</c:v>
                </c:pt>
                <c:pt idx="72">
                  <c:v>29</c:v>
                </c:pt>
                <c:pt idx="73">
                  <c:v>387</c:v>
                </c:pt>
                <c:pt idx="74">
                  <c:v>41</c:v>
                </c:pt>
                <c:pt idx="75">
                  <c:v>245</c:v>
                </c:pt>
                <c:pt idx="76">
                  <c:v>61</c:v>
                </c:pt>
                <c:pt idx="77">
                  <c:v>636</c:v>
                </c:pt>
                <c:pt idx="78">
                  <c:v>332</c:v>
                </c:pt>
                <c:pt idx="79">
                  <c:v>323</c:v>
                </c:pt>
                <c:pt idx="80">
                  <c:v>457</c:v>
                </c:pt>
                <c:pt idx="81">
                  <c:v>368</c:v>
                </c:pt>
                <c:pt idx="82">
                  <c:v>293</c:v>
                </c:pt>
                <c:pt idx="83">
                  <c:v>328</c:v>
                </c:pt>
                <c:pt idx="84">
                  <c:v>673</c:v>
                </c:pt>
                <c:pt idx="85">
                  <c:v>514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393</c:v>
                </c:pt>
                <c:pt idx="108">
                  <c:v>299</c:v>
                </c:pt>
                <c:pt idx="109">
                  <c:v>134</c:v>
                </c:pt>
                <c:pt idx="110">
                  <c:v>162</c:v>
                </c:pt>
                <c:pt idx="111">
                  <c:v>310</c:v>
                </c:pt>
                <c:pt idx="112">
                  <c:v>140</c:v>
                </c:pt>
                <c:pt idx="113">
                  <c:v>273</c:v>
                </c:pt>
                <c:pt idx="114">
                  <c:v>319</c:v>
                </c:pt>
                <c:pt idx="115">
                  <c:v>168</c:v>
                </c:pt>
                <c:pt idx="116">
                  <c:v>48</c:v>
                </c:pt>
                <c:pt idx="117">
                  <c:v>97</c:v>
                </c:pt>
                <c:pt idx="118">
                  <c:v>123</c:v>
                </c:pt>
                <c:pt idx="119">
                  <c:v>221</c:v>
                </c:pt>
                <c:pt idx="120">
                  <c:v>26</c:v>
                </c:pt>
                <c:pt idx="121">
                  <c:v>259</c:v>
                </c:pt>
                <c:pt idx="122">
                  <c:v>182</c:v>
                </c:pt>
                <c:pt idx="123">
                  <c:v>103</c:v>
                </c:pt>
                <c:pt idx="124">
                  <c:v>147</c:v>
                </c:pt>
                <c:pt idx="125">
                  <c:v>732</c:v>
                </c:pt>
                <c:pt idx="126">
                  <c:v>24</c:v>
                </c:pt>
                <c:pt idx="127">
                  <c:v>244</c:v>
                </c:pt>
                <c:pt idx="128">
                  <c:v>118</c:v>
                </c:pt>
                <c:pt idx="129">
                  <c:v>61</c:v>
                </c:pt>
                <c:pt idx="130">
                  <c:v>286</c:v>
                </c:pt>
                <c:pt idx="131">
                  <c:v>186</c:v>
                </c:pt>
                <c:pt idx="132">
                  <c:v>912</c:v>
                </c:pt>
                <c:pt idx="133">
                  <c:v>892</c:v>
                </c:pt>
                <c:pt idx="134">
                  <c:v>664</c:v>
                </c:pt>
                <c:pt idx="135">
                  <c:v>774</c:v>
                </c:pt>
                <c:pt idx="136">
                  <c:v>81</c:v>
                </c:pt>
                <c:pt idx="137">
                  <c:v>58</c:v>
                </c:pt>
                <c:pt idx="138">
                  <c:v>43</c:v>
                </c:pt>
                <c:pt idx="139">
                  <c:v>48</c:v>
                </c:pt>
                <c:pt idx="140">
                  <c:v>38</c:v>
                </c:pt>
                <c:pt idx="141">
                  <c:v>46</c:v>
                </c:pt>
                <c:pt idx="142">
                  <c:v>49</c:v>
                </c:pt>
                <c:pt idx="143">
                  <c:v>72</c:v>
                </c:pt>
                <c:pt idx="144">
                  <c:v>85</c:v>
                </c:pt>
                <c:pt idx="145">
                  <c:v>66</c:v>
                </c:pt>
                <c:pt idx="146">
                  <c:v>69</c:v>
                </c:pt>
                <c:pt idx="147">
                  <c:v>36</c:v>
                </c:pt>
                <c:pt idx="148">
                  <c:v>66</c:v>
                </c:pt>
                <c:pt idx="149">
                  <c:v>127</c:v>
                </c:pt>
                <c:pt idx="150">
                  <c:v>26</c:v>
                </c:pt>
                <c:pt idx="151">
                  <c:v>49</c:v>
                </c:pt>
                <c:pt idx="152">
                  <c:v>52</c:v>
                </c:pt>
                <c:pt idx="153">
                  <c:v>85</c:v>
                </c:pt>
                <c:pt idx="154">
                  <c:v>45</c:v>
                </c:pt>
                <c:pt idx="155">
                  <c:v>71</c:v>
                </c:pt>
                <c:pt idx="156">
                  <c:v>30</c:v>
                </c:pt>
                <c:pt idx="157">
                  <c:v>46</c:v>
                </c:pt>
                <c:pt idx="158">
                  <c:v>59</c:v>
                </c:pt>
                <c:pt idx="159">
                  <c:v>44</c:v>
                </c:pt>
                <c:pt idx="160">
                  <c:v>48</c:v>
                </c:pt>
                <c:pt idx="161">
                  <c:v>59</c:v>
                </c:pt>
                <c:pt idx="162">
                  <c:v>74</c:v>
                </c:pt>
                <c:pt idx="163">
                  <c:v>136</c:v>
                </c:pt>
                <c:pt idx="164">
                  <c:v>57</c:v>
                </c:pt>
                <c:pt idx="165">
                  <c:v>189</c:v>
                </c:pt>
                <c:pt idx="166">
                  <c:v>96</c:v>
                </c:pt>
                <c:pt idx="167">
                  <c:v>86</c:v>
                </c:pt>
                <c:pt idx="168">
                  <c:v>61</c:v>
                </c:pt>
                <c:pt idx="169">
                  <c:v>47</c:v>
                </c:pt>
                <c:pt idx="170">
                  <c:v>46</c:v>
                </c:pt>
                <c:pt idx="171">
                  <c:v>34</c:v>
                </c:pt>
                <c:pt idx="172">
                  <c:v>27</c:v>
                </c:pt>
                <c:pt idx="173">
                  <c:v>33</c:v>
                </c:pt>
                <c:pt idx="174">
                  <c:v>65</c:v>
                </c:pt>
                <c:pt idx="175">
                  <c:v>33</c:v>
                </c:pt>
                <c:pt idx="176">
                  <c:v>130</c:v>
                </c:pt>
                <c:pt idx="177">
                  <c:v>52</c:v>
                </c:pt>
                <c:pt idx="178">
                  <c:v>48</c:v>
                </c:pt>
                <c:pt idx="179">
                  <c:v>37</c:v>
                </c:pt>
                <c:pt idx="180">
                  <c:v>42</c:v>
                </c:pt>
                <c:pt idx="181">
                  <c:v>73</c:v>
                </c:pt>
                <c:pt idx="182">
                  <c:v>32</c:v>
                </c:pt>
                <c:pt idx="183">
                  <c:v>86</c:v>
                </c:pt>
                <c:pt idx="184">
                  <c:v>34</c:v>
                </c:pt>
                <c:pt idx="185">
                  <c:v>56</c:v>
                </c:pt>
                <c:pt idx="186">
                  <c:v>51</c:v>
                </c:pt>
                <c:pt idx="187">
                  <c:v>57</c:v>
                </c:pt>
                <c:pt idx="188">
                  <c:v>45</c:v>
                </c:pt>
                <c:pt idx="189">
                  <c:v>41</c:v>
                </c:pt>
                <c:pt idx="190">
                  <c:v>104</c:v>
                </c:pt>
                <c:pt idx="191">
                  <c:v>43</c:v>
                </c:pt>
                <c:pt idx="192">
                  <c:v>42</c:v>
                </c:pt>
                <c:pt idx="193">
                  <c:v>72</c:v>
                </c:pt>
                <c:pt idx="194">
                  <c:v>165</c:v>
                </c:pt>
                <c:pt idx="195">
                  <c:v>93</c:v>
                </c:pt>
                <c:pt idx="196">
                  <c:v>67</c:v>
                </c:pt>
                <c:pt idx="197">
                  <c:v>87</c:v>
                </c:pt>
                <c:pt idx="198">
                  <c:v>102</c:v>
                </c:pt>
                <c:pt idx="199">
                  <c:v>53</c:v>
                </c:pt>
                <c:pt idx="200">
                  <c:v>60</c:v>
                </c:pt>
                <c:pt idx="201">
                  <c:v>48</c:v>
                </c:pt>
                <c:pt idx="202">
                  <c:v>65</c:v>
                </c:pt>
                <c:pt idx="203">
                  <c:v>57</c:v>
                </c:pt>
                <c:pt idx="204">
                  <c:v>97</c:v>
                </c:pt>
                <c:pt idx="205">
                  <c:v>66</c:v>
                </c:pt>
                <c:pt idx="206">
                  <c:v>61</c:v>
                </c:pt>
                <c:pt idx="207">
                  <c:v>50</c:v>
                </c:pt>
                <c:pt idx="208">
                  <c:v>32</c:v>
                </c:pt>
                <c:pt idx="209">
                  <c:v>94</c:v>
                </c:pt>
                <c:pt idx="210">
                  <c:v>46</c:v>
                </c:pt>
                <c:pt idx="211">
                  <c:v>72</c:v>
                </c:pt>
                <c:pt idx="212">
                  <c:v>53</c:v>
                </c:pt>
                <c:pt idx="213">
                  <c:v>20</c:v>
                </c:pt>
                <c:pt idx="214">
                  <c:v>24</c:v>
                </c:pt>
                <c:pt idx="215">
                  <c:v>92</c:v>
                </c:pt>
                <c:pt idx="216">
                  <c:v>50</c:v>
                </c:pt>
                <c:pt idx="217">
                  <c:v>49</c:v>
                </c:pt>
                <c:pt idx="218">
                  <c:v>66</c:v>
                </c:pt>
                <c:pt idx="219">
                  <c:v>140</c:v>
                </c:pt>
                <c:pt idx="220">
                  <c:v>89</c:v>
                </c:pt>
                <c:pt idx="221">
                  <c:v>109</c:v>
                </c:pt>
                <c:pt idx="222">
                  <c:v>107</c:v>
                </c:pt>
                <c:pt idx="223">
                  <c:v>88</c:v>
                </c:pt>
                <c:pt idx="224">
                  <c:v>62</c:v>
                </c:pt>
                <c:pt idx="225">
                  <c:v>227</c:v>
                </c:pt>
                <c:pt idx="226">
                  <c:v>69</c:v>
                </c:pt>
                <c:pt idx="227">
                  <c:v>85</c:v>
                </c:pt>
                <c:pt idx="228">
                  <c:v>74</c:v>
                </c:pt>
                <c:pt idx="229">
                  <c:v>227</c:v>
                </c:pt>
                <c:pt idx="230">
                  <c:v>95</c:v>
                </c:pt>
                <c:pt idx="231">
                  <c:v>50</c:v>
                </c:pt>
                <c:pt idx="232">
                  <c:v>48</c:v>
                </c:pt>
                <c:pt idx="233">
                  <c:v>167</c:v>
                </c:pt>
                <c:pt idx="234">
                  <c:v>71</c:v>
                </c:pt>
                <c:pt idx="235">
                  <c:v>63</c:v>
                </c:pt>
                <c:pt idx="236">
                  <c:v>82</c:v>
                </c:pt>
                <c:pt idx="237">
                  <c:v>43</c:v>
                </c:pt>
                <c:pt idx="238">
                  <c:v>112</c:v>
                </c:pt>
                <c:pt idx="239">
                  <c:v>45</c:v>
                </c:pt>
                <c:pt idx="240">
                  <c:v>161</c:v>
                </c:pt>
                <c:pt idx="241">
                  <c:v>243</c:v>
                </c:pt>
                <c:pt idx="242">
                  <c:v>55</c:v>
                </c:pt>
                <c:pt idx="243">
                  <c:v>227</c:v>
                </c:pt>
                <c:pt idx="244">
                  <c:v>147</c:v>
                </c:pt>
                <c:pt idx="245">
                  <c:v>76</c:v>
                </c:pt>
                <c:pt idx="246">
                  <c:v>69</c:v>
                </c:pt>
                <c:pt idx="247">
                  <c:v>66</c:v>
                </c:pt>
                <c:pt idx="248">
                  <c:v>69</c:v>
                </c:pt>
                <c:pt idx="249">
                  <c:v>51</c:v>
                </c:pt>
                <c:pt idx="250">
                  <c:v>79</c:v>
                </c:pt>
                <c:pt idx="251">
                  <c:v>76</c:v>
                </c:pt>
                <c:pt idx="252">
                  <c:v>55</c:v>
                </c:pt>
                <c:pt idx="253">
                  <c:v>82</c:v>
                </c:pt>
                <c:pt idx="254">
                  <c:v>91</c:v>
                </c:pt>
                <c:pt idx="255">
                  <c:v>171</c:v>
                </c:pt>
                <c:pt idx="256">
                  <c:v>91</c:v>
                </c:pt>
                <c:pt idx="257">
                  <c:v>51</c:v>
                </c:pt>
                <c:pt idx="258">
                  <c:v>115</c:v>
                </c:pt>
                <c:pt idx="259">
                  <c:v>96</c:v>
                </c:pt>
                <c:pt idx="260">
                  <c:v>62</c:v>
                </c:pt>
                <c:pt idx="261">
                  <c:v>52</c:v>
                </c:pt>
                <c:pt idx="262">
                  <c:v>45</c:v>
                </c:pt>
                <c:pt idx="263">
                  <c:v>79</c:v>
                </c:pt>
                <c:pt idx="264">
                  <c:v>37</c:v>
                </c:pt>
                <c:pt idx="265">
                  <c:v>170</c:v>
                </c:pt>
                <c:pt idx="266">
                  <c:v>48</c:v>
                </c:pt>
                <c:pt idx="267">
                  <c:v>64</c:v>
                </c:pt>
                <c:pt idx="268">
                  <c:v>63</c:v>
                </c:pt>
                <c:pt idx="269">
                  <c:v>50</c:v>
                </c:pt>
                <c:pt idx="270">
                  <c:v>68</c:v>
                </c:pt>
                <c:pt idx="271">
                  <c:v>73</c:v>
                </c:pt>
                <c:pt idx="272">
                  <c:v>67</c:v>
                </c:pt>
                <c:pt idx="273">
                  <c:v>31</c:v>
                </c:pt>
                <c:pt idx="274">
                  <c:v>23</c:v>
                </c:pt>
                <c:pt idx="275">
                  <c:v>55</c:v>
                </c:pt>
                <c:pt idx="276">
                  <c:v>57</c:v>
                </c:pt>
                <c:pt idx="277">
                  <c:v>64</c:v>
                </c:pt>
                <c:pt idx="278">
                  <c:v>40</c:v>
                </c:pt>
                <c:pt idx="279">
                  <c:v>35</c:v>
                </c:pt>
                <c:pt idx="280">
                  <c:v>59</c:v>
                </c:pt>
                <c:pt idx="281">
                  <c:v>36</c:v>
                </c:pt>
                <c:pt idx="282">
                  <c:v>46</c:v>
                </c:pt>
                <c:pt idx="283">
                  <c:v>44</c:v>
                </c:pt>
                <c:pt idx="284">
                  <c:v>36</c:v>
                </c:pt>
                <c:pt idx="285">
                  <c:v>71</c:v>
                </c:pt>
                <c:pt idx="286">
                  <c:v>37</c:v>
                </c:pt>
                <c:pt idx="287">
                  <c:v>48</c:v>
                </c:pt>
                <c:pt idx="288">
                  <c:v>35</c:v>
                </c:pt>
                <c:pt idx="289">
                  <c:v>47</c:v>
                </c:pt>
                <c:pt idx="290">
                  <c:v>51</c:v>
                </c:pt>
                <c:pt idx="291">
                  <c:v>36</c:v>
                </c:pt>
                <c:pt idx="292">
                  <c:v>65</c:v>
                </c:pt>
                <c:pt idx="293">
                  <c:v>66</c:v>
                </c:pt>
                <c:pt idx="294">
                  <c:v>47</c:v>
                </c:pt>
                <c:pt idx="295">
                  <c:v>143</c:v>
                </c:pt>
                <c:pt idx="296">
                  <c:v>57</c:v>
                </c:pt>
                <c:pt idx="297">
                  <c:v>81</c:v>
                </c:pt>
                <c:pt idx="298">
                  <c:v>54</c:v>
                </c:pt>
                <c:pt idx="299">
                  <c:v>88</c:v>
                </c:pt>
                <c:pt idx="300">
                  <c:v>84</c:v>
                </c:pt>
                <c:pt idx="301">
                  <c:v>90</c:v>
                </c:pt>
                <c:pt idx="302">
                  <c:v>59</c:v>
                </c:pt>
                <c:pt idx="303">
                  <c:v>42</c:v>
                </c:pt>
                <c:pt idx="304">
                  <c:v>13</c:v>
                </c:pt>
                <c:pt idx="305">
                  <c:v>18</c:v>
                </c:pt>
                <c:pt idx="306">
                  <c:v>42</c:v>
                </c:pt>
                <c:pt idx="307">
                  <c:v>62</c:v>
                </c:pt>
                <c:pt idx="308">
                  <c:v>81</c:v>
                </c:pt>
                <c:pt idx="309">
                  <c:v>96</c:v>
                </c:pt>
                <c:pt idx="310">
                  <c:v>54</c:v>
                </c:pt>
                <c:pt idx="311">
                  <c:v>40</c:v>
                </c:pt>
                <c:pt idx="312">
                  <c:v>58</c:v>
                </c:pt>
                <c:pt idx="313">
                  <c:v>45</c:v>
                </c:pt>
                <c:pt idx="314">
                  <c:v>129</c:v>
                </c:pt>
                <c:pt idx="315">
                  <c:v>66</c:v>
                </c:pt>
                <c:pt idx="316">
                  <c:v>155</c:v>
                </c:pt>
                <c:pt idx="317">
                  <c:v>65</c:v>
                </c:pt>
                <c:pt idx="318">
                  <c:v>90</c:v>
                </c:pt>
                <c:pt idx="319">
                  <c:v>40</c:v>
                </c:pt>
                <c:pt idx="320">
                  <c:v>125</c:v>
                </c:pt>
                <c:pt idx="321">
                  <c:v>170</c:v>
                </c:pt>
                <c:pt idx="322">
                  <c:v>69</c:v>
                </c:pt>
                <c:pt idx="323">
                  <c:v>59</c:v>
                </c:pt>
                <c:pt idx="324">
                  <c:v>61</c:v>
                </c:pt>
                <c:pt idx="325">
                  <c:v>40</c:v>
                </c:pt>
                <c:pt idx="326">
                  <c:v>14</c:v>
                </c:pt>
                <c:pt idx="327">
                  <c:v>65</c:v>
                </c:pt>
                <c:pt idx="328">
                  <c:v>98</c:v>
                </c:pt>
                <c:pt idx="329">
                  <c:v>210</c:v>
                </c:pt>
                <c:pt idx="330">
                  <c:v>58</c:v>
                </c:pt>
                <c:pt idx="331">
                  <c:v>131</c:v>
                </c:pt>
                <c:pt idx="332">
                  <c:v>126</c:v>
                </c:pt>
                <c:pt idx="333">
                  <c:v>107</c:v>
                </c:pt>
                <c:pt idx="334">
                  <c:v>190</c:v>
                </c:pt>
                <c:pt idx="335">
                  <c:v>55</c:v>
                </c:pt>
                <c:pt idx="336">
                  <c:v>65</c:v>
                </c:pt>
                <c:pt idx="337">
                  <c:v>97</c:v>
                </c:pt>
                <c:pt idx="338">
                  <c:v>69</c:v>
                </c:pt>
                <c:pt idx="339">
                  <c:v>39</c:v>
                </c:pt>
                <c:pt idx="340">
                  <c:v>100</c:v>
                </c:pt>
                <c:pt idx="341">
                  <c:v>111</c:v>
                </c:pt>
                <c:pt idx="342">
                  <c:v>76</c:v>
                </c:pt>
                <c:pt idx="343">
                  <c:v>109</c:v>
                </c:pt>
                <c:pt idx="344">
                  <c:v>64</c:v>
                </c:pt>
                <c:pt idx="345">
                  <c:v>70</c:v>
                </c:pt>
                <c:pt idx="346">
                  <c:v>30</c:v>
                </c:pt>
                <c:pt idx="347">
                  <c:v>46</c:v>
                </c:pt>
                <c:pt idx="348">
                  <c:v>200</c:v>
                </c:pt>
                <c:pt idx="349">
                  <c:v>102</c:v>
                </c:pt>
                <c:pt idx="350">
                  <c:v>124</c:v>
                </c:pt>
                <c:pt idx="351">
                  <c:v>153</c:v>
                </c:pt>
                <c:pt idx="352">
                  <c:v>93</c:v>
                </c:pt>
                <c:pt idx="353">
                  <c:v>79</c:v>
                </c:pt>
                <c:pt idx="354">
                  <c:v>34</c:v>
                </c:pt>
                <c:pt idx="355">
                  <c:v>83</c:v>
                </c:pt>
                <c:pt idx="356">
                  <c:v>79</c:v>
                </c:pt>
                <c:pt idx="357">
                  <c:v>57</c:v>
                </c:pt>
                <c:pt idx="358">
                  <c:v>44</c:v>
                </c:pt>
                <c:pt idx="359">
                  <c:v>69</c:v>
                </c:pt>
                <c:pt idx="360">
                  <c:v>44</c:v>
                </c:pt>
                <c:pt idx="361">
                  <c:v>68</c:v>
                </c:pt>
                <c:pt idx="362">
                  <c:v>64</c:v>
                </c:pt>
                <c:pt idx="363">
                  <c:v>211</c:v>
                </c:pt>
                <c:pt idx="364">
                  <c:v>143</c:v>
                </c:pt>
                <c:pt idx="365">
                  <c:v>136</c:v>
                </c:pt>
                <c:pt idx="366">
                  <c:v>117</c:v>
                </c:pt>
                <c:pt idx="367">
                  <c:v>54</c:v>
                </c:pt>
                <c:pt idx="368">
                  <c:v>54</c:v>
                </c:pt>
                <c:pt idx="369">
                  <c:v>105</c:v>
                </c:pt>
                <c:pt idx="370">
                  <c:v>110</c:v>
                </c:pt>
                <c:pt idx="371">
                  <c:v>85</c:v>
                </c:pt>
                <c:pt idx="372">
                  <c:v>194</c:v>
                </c:pt>
                <c:pt idx="373">
                  <c:v>81</c:v>
                </c:pt>
                <c:pt idx="374">
                  <c:v>115</c:v>
                </c:pt>
                <c:pt idx="375">
                  <c:v>102</c:v>
                </c:pt>
                <c:pt idx="376">
                  <c:v>112</c:v>
                </c:pt>
                <c:pt idx="377">
                  <c:v>93</c:v>
                </c:pt>
                <c:pt idx="378">
                  <c:v>95</c:v>
                </c:pt>
                <c:pt idx="379">
                  <c:v>89</c:v>
                </c:pt>
                <c:pt idx="380">
                  <c:v>159</c:v>
                </c:pt>
                <c:pt idx="381">
                  <c:v>83</c:v>
                </c:pt>
                <c:pt idx="382">
                  <c:v>81</c:v>
                </c:pt>
                <c:pt idx="383">
                  <c:v>70</c:v>
                </c:pt>
                <c:pt idx="384">
                  <c:v>65</c:v>
                </c:pt>
                <c:pt idx="385">
                  <c:v>64</c:v>
                </c:pt>
                <c:pt idx="386">
                  <c:v>52</c:v>
                </c:pt>
                <c:pt idx="387">
                  <c:v>154</c:v>
                </c:pt>
                <c:pt idx="388">
                  <c:v>149</c:v>
                </c:pt>
                <c:pt idx="389">
                  <c:v>72</c:v>
                </c:pt>
                <c:pt idx="390">
                  <c:v>71</c:v>
                </c:pt>
                <c:pt idx="391">
                  <c:v>99</c:v>
                </c:pt>
                <c:pt idx="392">
                  <c:v>96</c:v>
                </c:pt>
                <c:pt idx="393">
                  <c:v>60</c:v>
                </c:pt>
                <c:pt idx="394">
                  <c:v>108</c:v>
                </c:pt>
                <c:pt idx="395">
                  <c:v>88</c:v>
                </c:pt>
                <c:pt idx="396">
                  <c:v>80</c:v>
                </c:pt>
                <c:pt idx="397">
                  <c:v>79</c:v>
                </c:pt>
                <c:pt idx="398">
                  <c:v>170</c:v>
                </c:pt>
                <c:pt idx="399">
                  <c:v>98</c:v>
                </c:pt>
                <c:pt idx="400">
                  <c:v>89</c:v>
                </c:pt>
                <c:pt idx="401">
                  <c:v>109</c:v>
                </c:pt>
                <c:pt idx="402">
                  <c:v>150</c:v>
                </c:pt>
                <c:pt idx="403">
                  <c:v>147</c:v>
                </c:pt>
                <c:pt idx="404">
                  <c:v>103</c:v>
                </c:pt>
                <c:pt idx="405">
                  <c:v>106</c:v>
                </c:pt>
                <c:pt idx="406">
                  <c:v>170</c:v>
                </c:pt>
                <c:pt idx="407">
                  <c:v>148</c:v>
                </c:pt>
                <c:pt idx="408">
                  <c:v>53</c:v>
                </c:pt>
                <c:pt idx="409">
                  <c:v>91</c:v>
                </c:pt>
                <c:pt idx="410">
                  <c:v>77</c:v>
                </c:pt>
                <c:pt idx="411">
                  <c:v>103</c:v>
                </c:pt>
                <c:pt idx="412">
                  <c:v>99</c:v>
                </c:pt>
                <c:pt idx="413">
                  <c:v>74</c:v>
                </c:pt>
                <c:pt idx="414">
                  <c:v>100</c:v>
                </c:pt>
                <c:pt idx="415">
                  <c:v>112</c:v>
                </c:pt>
                <c:pt idx="416">
                  <c:v>107</c:v>
                </c:pt>
                <c:pt idx="417">
                  <c:v>82</c:v>
                </c:pt>
                <c:pt idx="418">
                  <c:v>132</c:v>
                </c:pt>
                <c:pt idx="419">
                  <c:v>124</c:v>
                </c:pt>
                <c:pt idx="420">
                  <c:v>157</c:v>
                </c:pt>
                <c:pt idx="421">
                  <c:v>149</c:v>
                </c:pt>
                <c:pt idx="422">
                  <c:v>75</c:v>
                </c:pt>
                <c:pt idx="423">
                  <c:v>96</c:v>
                </c:pt>
                <c:pt idx="424">
                  <c:v>181</c:v>
                </c:pt>
                <c:pt idx="425">
                  <c:v>96</c:v>
                </c:pt>
                <c:pt idx="426">
                  <c:v>128</c:v>
                </c:pt>
                <c:pt idx="427">
                  <c:v>79</c:v>
                </c:pt>
                <c:pt idx="428">
                  <c:v>100</c:v>
                </c:pt>
                <c:pt idx="429">
                  <c:v>101</c:v>
                </c:pt>
                <c:pt idx="430">
                  <c:v>175</c:v>
                </c:pt>
                <c:pt idx="431">
                  <c:v>125</c:v>
                </c:pt>
                <c:pt idx="432">
                  <c:v>211</c:v>
                </c:pt>
                <c:pt idx="433">
                  <c:v>230</c:v>
                </c:pt>
                <c:pt idx="434">
                  <c:v>109</c:v>
                </c:pt>
                <c:pt idx="435">
                  <c:v>110</c:v>
                </c:pt>
                <c:pt idx="436">
                  <c:v>166</c:v>
                </c:pt>
                <c:pt idx="437">
                  <c:v>154</c:v>
                </c:pt>
                <c:pt idx="438">
                  <c:v>139</c:v>
                </c:pt>
                <c:pt idx="439">
                  <c:v>158</c:v>
                </c:pt>
                <c:pt idx="440">
                  <c:v>116</c:v>
                </c:pt>
                <c:pt idx="441">
                  <c:v>101</c:v>
                </c:pt>
                <c:pt idx="442">
                  <c:v>156</c:v>
                </c:pt>
                <c:pt idx="443">
                  <c:v>113</c:v>
                </c:pt>
                <c:pt idx="444">
                  <c:v>187</c:v>
                </c:pt>
                <c:pt idx="445">
                  <c:v>185</c:v>
                </c:pt>
                <c:pt idx="446">
                  <c:v>148</c:v>
                </c:pt>
                <c:pt idx="447">
                  <c:v>205</c:v>
                </c:pt>
                <c:pt idx="448">
                  <c:v>144</c:v>
                </c:pt>
                <c:pt idx="449">
                  <c:v>181</c:v>
                </c:pt>
                <c:pt idx="450">
                  <c:v>181</c:v>
                </c:pt>
                <c:pt idx="451">
                  <c:v>192</c:v>
                </c:pt>
                <c:pt idx="452">
                  <c:v>198</c:v>
                </c:pt>
                <c:pt idx="453">
                  <c:v>218</c:v>
                </c:pt>
                <c:pt idx="454">
                  <c:v>362</c:v>
                </c:pt>
                <c:pt idx="455">
                  <c:v>269</c:v>
                </c:pt>
                <c:pt idx="456">
                  <c:v>150</c:v>
                </c:pt>
                <c:pt idx="457">
                  <c:v>141</c:v>
                </c:pt>
                <c:pt idx="458">
                  <c:v>164</c:v>
                </c:pt>
                <c:pt idx="459">
                  <c:v>121</c:v>
                </c:pt>
                <c:pt idx="460">
                  <c:v>135</c:v>
                </c:pt>
                <c:pt idx="461">
                  <c:v>148</c:v>
                </c:pt>
                <c:pt idx="462">
                  <c:v>161</c:v>
                </c:pt>
                <c:pt idx="463">
                  <c:v>83</c:v>
                </c:pt>
                <c:pt idx="464">
                  <c:v>68</c:v>
                </c:pt>
                <c:pt idx="465">
                  <c:v>62</c:v>
                </c:pt>
                <c:pt idx="466">
                  <c:v>81</c:v>
                </c:pt>
                <c:pt idx="467">
                  <c:v>172</c:v>
                </c:pt>
                <c:pt idx="468">
                  <c:v>48</c:v>
                </c:pt>
                <c:pt idx="469">
                  <c:v>167</c:v>
                </c:pt>
                <c:pt idx="470">
                  <c:v>316</c:v>
                </c:pt>
                <c:pt idx="471">
                  <c:v>88</c:v>
                </c:pt>
                <c:pt idx="472">
                  <c:v>63</c:v>
                </c:pt>
                <c:pt idx="473">
                  <c:v>57</c:v>
                </c:pt>
                <c:pt idx="474">
                  <c:v>66</c:v>
                </c:pt>
                <c:pt idx="475">
                  <c:v>85</c:v>
                </c:pt>
                <c:pt idx="476">
                  <c:v>64</c:v>
                </c:pt>
                <c:pt idx="477">
                  <c:v>72</c:v>
                </c:pt>
                <c:pt idx="478">
                  <c:v>75</c:v>
                </c:pt>
                <c:pt idx="479">
                  <c:v>58</c:v>
                </c:pt>
                <c:pt idx="480">
                  <c:v>106</c:v>
                </c:pt>
                <c:pt idx="481">
                  <c:v>150</c:v>
                </c:pt>
                <c:pt idx="482">
                  <c:v>107</c:v>
                </c:pt>
                <c:pt idx="483">
                  <c:v>137</c:v>
                </c:pt>
                <c:pt idx="484">
                  <c:v>86</c:v>
                </c:pt>
                <c:pt idx="485">
                  <c:v>113</c:v>
                </c:pt>
                <c:pt idx="486">
                  <c:v>90</c:v>
                </c:pt>
                <c:pt idx="487">
                  <c:v>109</c:v>
                </c:pt>
                <c:pt idx="488">
                  <c:v>111</c:v>
                </c:pt>
                <c:pt idx="489">
                  <c:v>116</c:v>
                </c:pt>
                <c:pt idx="490">
                  <c:v>103</c:v>
                </c:pt>
                <c:pt idx="491">
                  <c:v>82</c:v>
                </c:pt>
                <c:pt idx="492">
                  <c:v>61</c:v>
                </c:pt>
                <c:pt idx="493">
                  <c:v>54</c:v>
                </c:pt>
                <c:pt idx="494">
                  <c:v>88</c:v>
                </c:pt>
                <c:pt idx="495">
                  <c:v>76</c:v>
                </c:pt>
                <c:pt idx="496">
                  <c:v>59</c:v>
                </c:pt>
                <c:pt idx="497">
                  <c:v>60</c:v>
                </c:pt>
                <c:pt idx="498">
                  <c:v>44</c:v>
                </c:pt>
                <c:pt idx="499">
                  <c:v>65</c:v>
                </c:pt>
                <c:pt idx="500">
                  <c:v>210</c:v>
                </c:pt>
                <c:pt idx="501">
                  <c:v>251</c:v>
                </c:pt>
                <c:pt idx="502">
                  <c:v>164</c:v>
                </c:pt>
                <c:pt idx="503">
                  <c:v>95</c:v>
                </c:pt>
                <c:pt idx="504">
                  <c:v>48</c:v>
                </c:pt>
                <c:pt idx="505">
                  <c:v>74</c:v>
                </c:pt>
                <c:pt idx="506">
                  <c:v>78</c:v>
                </c:pt>
                <c:pt idx="507">
                  <c:v>67</c:v>
                </c:pt>
                <c:pt idx="508">
                  <c:v>66</c:v>
                </c:pt>
                <c:pt idx="509">
                  <c:v>71</c:v>
                </c:pt>
                <c:pt idx="510">
                  <c:v>62</c:v>
                </c:pt>
                <c:pt idx="511">
                  <c:v>53</c:v>
                </c:pt>
                <c:pt idx="512">
                  <c:v>67</c:v>
                </c:pt>
                <c:pt idx="513">
                  <c:v>58</c:v>
                </c:pt>
                <c:pt idx="514">
                  <c:v>73</c:v>
                </c:pt>
                <c:pt idx="515">
                  <c:v>61</c:v>
                </c:pt>
                <c:pt idx="516">
                  <c:v>45</c:v>
                </c:pt>
                <c:pt idx="517">
                  <c:v>84</c:v>
                </c:pt>
                <c:pt idx="518">
                  <c:v>62</c:v>
                </c:pt>
                <c:pt idx="519">
                  <c:v>240</c:v>
                </c:pt>
                <c:pt idx="520">
                  <c:v>65</c:v>
                </c:pt>
                <c:pt idx="521">
                  <c:v>108</c:v>
                </c:pt>
                <c:pt idx="522">
                  <c:v>21</c:v>
                </c:pt>
                <c:pt idx="523">
                  <c:v>110</c:v>
                </c:pt>
                <c:pt idx="524">
                  <c:v>67</c:v>
                </c:pt>
                <c:pt idx="525">
                  <c:v>114</c:v>
                </c:pt>
                <c:pt idx="526">
                  <c:v>170</c:v>
                </c:pt>
                <c:pt idx="527">
                  <c:v>124</c:v>
                </c:pt>
                <c:pt idx="528">
                  <c:v>85</c:v>
                </c:pt>
                <c:pt idx="529">
                  <c:v>185</c:v>
                </c:pt>
                <c:pt idx="530">
                  <c:v>145</c:v>
                </c:pt>
                <c:pt idx="531">
                  <c:v>184</c:v>
                </c:pt>
                <c:pt idx="532">
                  <c:v>145</c:v>
                </c:pt>
                <c:pt idx="533">
                  <c:v>125</c:v>
                </c:pt>
                <c:pt idx="534">
                  <c:v>133</c:v>
                </c:pt>
                <c:pt idx="535">
                  <c:v>52</c:v>
                </c:pt>
                <c:pt idx="536">
                  <c:v>84</c:v>
                </c:pt>
                <c:pt idx="537">
                  <c:v>73</c:v>
                </c:pt>
                <c:pt idx="538">
                  <c:v>92</c:v>
                </c:pt>
                <c:pt idx="539">
                  <c:v>95</c:v>
                </c:pt>
                <c:pt idx="540">
                  <c:v>56</c:v>
                </c:pt>
                <c:pt idx="541">
                  <c:v>52</c:v>
                </c:pt>
                <c:pt idx="542">
                  <c:v>93</c:v>
                </c:pt>
                <c:pt idx="543">
                  <c:v>78</c:v>
                </c:pt>
                <c:pt idx="544">
                  <c:v>95</c:v>
                </c:pt>
                <c:pt idx="545">
                  <c:v>78</c:v>
                </c:pt>
                <c:pt idx="546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52-4057-A28E-D670E1DE06E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ION News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Sheet1!$A$2:$A$548</c:f>
              <c:strCache>
                <c:ptCount val="547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  <c:pt idx="31">
                  <c:v>1/2/2020</c:v>
                </c:pt>
                <c:pt idx="32">
                  <c:v>2/2/2020</c:v>
                </c:pt>
                <c:pt idx="33">
                  <c:v>3/2/2020</c:v>
                </c:pt>
                <c:pt idx="34">
                  <c:v>4/2/2020</c:v>
                </c:pt>
                <c:pt idx="35">
                  <c:v>5/2/2020</c:v>
                </c:pt>
                <c:pt idx="36">
                  <c:v>6/2/2020</c:v>
                </c:pt>
                <c:pt idx="37">
                  <c:v>7/2/2020</c:v>
                </c:pt>
                <c:pt idx="38">
                  <c:v>8/2/2020</c:v>
                </c:pt>
                <c:pt idx="39">
                  <c:v>9/2/2020</c:v>
                </c:pt>
                <c:pt idx="40">
                  <c:v>10/2/2020</c:v>
                </c:pt>
                <c:pt idx="41">
                  <c:v>11/2/2020</c:v>
                </c:pt>
                <c:pt idx="42">
                  <c:v>12/2/2020</c:v>
                </c:pt>
                <c:pt idx="43">
                  <c:v>13/02/2020</c:v>
                </c:pt>
                <c:pt idx="44">
                  <c:v>14/02/2020</c:v>
                </c:pt>
                <c:pt idx="45">
                  <c:v>15/02/2020</c:v>
                </c:pt>
                <c:pt idx="46">
                  <c:v>16/02/2020</c:v>
                </c:pt>
                <c:pt idx="47">
                  <c:v>17/02/2020</c:v>
                </c:pt>
                <c:pt idx="48">
                  <c:v>18/02/2020</c:v>
                </c:pt>
                <c:pt idx="49">
                  <c:v>19/02/2020</c:v>
                </c:pt>
                <c:pt idx="50">
                  <c:v>20/02/2020</c:v>
                </c:pt>
                <c:pt idx="51">
                  <c:v>21/02/2020</c:v>
                </c:pt>
                <c:pt idx="52">
                  <c:v>22/02/2020</c:v>
                </c:pt>
                <c:pt idx="53">
                  <c:v>23/02/2020</c:v>
                </c:pt>
                <c:pt idx="54">
                  <c:v>24/02/2020</c:v>
                </c:pt>
                <c:pt idx="55">
                  <c:v>25/02/2020</c:v>
                </c:pt>
                <c:pt idx="56">
                  <c:v>26/02/2020</c:v>
                </c:pt>
                <c:pt idx="57">
                  <c:v>27/02/2020</c:v>
                </c:pt>
                <c:pt idx="58">
                  <c:v>28/02/2020</c:v>
                </c:pt>
                <c:pt idx="59">
                  <c:v>29/02/2020</c:v>
                </c:pt>
                <c:pt idx="60">
                  <c:v>1/3/2020</c:v>
                </c:pt>
                <c:pt idx="61">
                  <c:v>2/3/2020</c:v>
                </c:pt>
                <c:pt idx="62">
                  <c:v>3/3/2020</c:v>
                </c:pt>
                <c:pt idx="63">
                  <c:v>4/3/2020</c:v>
                </c:pt>
                <c:pt idx="64">
                  <c:v>5/3/2020</c:v>
                </c:pt>
                <c:pt idx="65">
                  <c:v>6/3/2020</c:v>
                </c:pt>
                <c:pt idx="66">
                  <c:v>7/3/2020</c:v>
                </c:pt>
                <c:pt idx="67">
                  <c:v>8/3/2020</c:v>
                </c:pt>
                <c:pt idx="68">
                  <c:v>9/3/2020</c:v>
                </c:pt>
                <c:pt idx="69">
                  <c:v>10/3/2020</c:v>
                </c:pt>
                <c:pt idx="70">
                  <c:v>11/3/2020</c:v>
                </c:pt>
                <c:pt idx="71">
                  <c:v>12/3/2020</c:v>
                </c:pt>
                <c:pt idx="72">
                  <c:v>13/03/2020</c:v>
                </c:pt>
                <c:pt idx="73">
                  <c:v>14/03/2020</c:v>
                </c:pt>
                <c:pt idx="74">
                  <c:v>15/03/2020</c:v>
                </c:pt>
                <c:pt idx="75">
                  <c:v>16/03/2020</c:v>
                </c:pt>
                <c:pt idx="76">
                  <c:v>17/03/2020</c:v>
                </c:pt>
                <c:pt idx="77">
                  <c:v>18/03/2020</c:v>
                </c:pt>
                <c:pt idx="78">
                  <c:v>19/03/2020</c:v>
                </c:pt>
                <c:pt idx="79">
                  <c:v>20/03/2020</c:v>
                </c:pt>
                <c:pt idx="80">
                  <c:v>21/03/2020</c:v>
                </c:pt>
                <c:pt idx="81">
                  <c:v>22/03/2020</c:v>
                </c:pt>
                <c:pt idx="82">
                  <c:v>23/03/2020</c:v>
                </c:pt>
                <c:pt idx="83">
                  <c:v>24/03/2020</c:v>
                </c:pt>
                <c:pt idx="84">
                  <c:v>25/03/2020</c:v>
                </c:pt>
                <c:pt idx="85">
                  <c:v>26/03/2020</c:v>
                </c:pt>
                <c:pt idx="86">
                  <c:v>27/03/2020</c:v>
                </c:pt>
                <c:pt idx="87">
                  <c:v>28/03/2020</c:v>
                </c:pt>
                <c:pt idx="88">
                  <c:v>29/03/2020</c:v>
                </c:pt>
                <c:pt idx="89">
                  <c:v>30/03/2020</c:v>
                </c:pt>
                <c:pt idx="90">
                  <c:v>31/03/2020</c:v>
                </c:pt>
                <c:pt idx="91">
                  <c:v>1/4/2020</c:v>
                </c:pt>
                <c:pt idx="92">
                  <c:v>2/4/2020</c:v>
                </c:pt>
                <c:pt idx="93">
                  <c:v>3/4/2020</c:v>
                </c:pt>
                <c:pt idx="94">
                  <c:v>4/4/2020</c:v>
                </c:pt>
                <c:pt idx="95">
                  <c:v>5/4/2020</c:v>
                </c:pt>
                <c:pt idx="96">
                  <c:v>6/4/2020</c:v>
                </c:pt>
                <c:pt idx="97">
                  <c:v>7/4/2020</c:v>
                </c:pt>
                <c:pt idx="98">
                  <c:v>8/4/2020</c:v>
                </c:pt>
                <c:pt idx="99">
                  <c:v>9/4/2020</c:v>
                </c:pt>
                <c:pt idx="100">
                  <c:v>10/4/2020</c:v>
                </c:pt>
                <c:pt idx="101">
                  <c:v>11/4/2020</c:v>
                </c:pt>
                <c:pt idx="102">
                  <c:v>12/4/2020</c:v>
                </c:pt>
                <c:pt idx="103">
                  <c:v>13/04/2020</c:v>
                </c:pt>
                <c:pt idx="104">
                  <c:v>14/04/2020</c:v>
                </c:pt>
                <c:pt idx="105">
                  <c:v>15/04/2020</c:v>
                </c:pt>
                <c:pt idx="106">
                  <c:v>16/04/2020</c:v>
                </c:pt>
                <c:pt idx="107">
                  <c:v>17/04/2020</c:v>
                </c:pt>
                <c:pt idx="108">
                  <c:v>18/04/2020</c:v>
                </c:pt>
                <c:pt idx="109">
                  <c:v>19/04/2020</c:v>
                </c:pt>
                <c:pt idx="110">
                  <c:v>20/04/2020</c:v>
                </c:pt>
                <c:pt idx="111">
                  <c:v>21/04/2020</c:v>
                </c:pt>
                <c:pt idx="112">
                  <c:v>22/04/2020</c:v>
                </c:pt>
                <c:pt idx="113">
                  <c:v>23/04/2020</c:v>
                </c:pt>
                <c:pt idx="114">
                  <c:v>24/04/2020</c:v>
                </c:pt>
                <c:pt idx="115">
                  <c:v>25/04/2020</c:v>
                </c:pt>
                <c:pt idx="116">
                  <c:v>26/04/2020</c:v>
                </c:pt>
                <c:pt idx="117">
                  <c:v>27/04/2020</c:v>
                </c:pt>
                <c:pt idx="118">
                  <c:v>28/04/2020</c:v>
                </c:pt>
                <c:pt idx="119">
                  <c:v>29/04/2020</c:v>
                </c:pt>
                <c:pt idx="120">
                  <c:v>30/04/2020</c:v>
                </c:pt>
                <c:pt idx="121">
                  <c:v>1/5/2020</c:v>
                </c:pt>
                <c:pt idx="122">
                  <c:v>2/5/2020</c:v>
                </c:pt>
                <c:pt idx="123">
                  <c:v>3/5/2020</c:v>
                </c:pt>
                <c:pt idx="124">
                  <c:v>4/5/2020</c:v>
                </c:pt>
                <c:pt idx="125">
                  <c:v>5/5/2020</c:v>
                </c:pt>
                <c:pt idx="126">
                  <c:v>6/5/2020</c:v>
                </c:pt>
                <c:pt idx="127">
                  <c:v>7/5/2020</c:v>
                </c:pt>
                <c:pt idx="128">
                  <c:v>8/5/2020</c:v>
                </c:pt>
                <c:pt idx="129">
                  <c:v>9/5/2020</c:v>
                </c:pt>
                <c:pt idx="130">
                  <c:v>10/5/2020</c:v>
                </c:pt>
                <c:pt idx="131">
                  <c:v>11/5/2020</c:v>
                </c:pt>
                <c:pt idx="132">
                  <c:v>12/5/2020</c:v>
                </c:pt>
                <c:pt idx="133">
                  <c:v>13/05/2020</c:v>
                </c:pt>
                <c:pt idx="134">
                  <c:v>14/05/2020</c:v>
                </c:pt>
                <c:pt idx="135">
                  <c:v>15/05/2020</c:v>
                </c:pt>
                <c:pt idx="136">
                  <c:v>16/05/2020</c:v>
                </c:pt>
                <c:pt idx="137">
                  <c:v>17/05/2020</c:v>
                </c:pt>
                <c:pt idx="138">
                  <c:v>18/05/2020</c:v>
                </c:pt>
                <c:pt idx="139">
                  <c:v>19/05/2020</c:v>
                </c:pt>
                <c:pt idx="140">
                  <c:v>20/05/2020</c:v>
                </c:pt>
                <c:pt idx="141">
                  <c:v>21/05/2020</c:v>
                </c:pt>
                <c:pt idx="142">
                  <c:v>22/05/2020</c:v>
                </c:pt>
                <c:pt idx="143">
                  <c:v>23/05/2020</c:v>
                </c:pt>
                <c:pt idx="144">
                  <c:v>24/05/2020</c:v>
                </c:pt>
                <c:pt idx="145">
                  <c:v>25/05/2020</c:v>
                </c:pt>
                <c:pt idx="146">
                  <c:v>26/05/2020</c:v>
                </c:pt>
                <c:pt idx="147">
                  <c:v>27/05/2020</c:v>
                </c:pt>
                <c:pt idx="148">
                  <c:v>28/05/2020</c:v>
                </c:pt>
                <c:pt idx="149">
                  <c:v>29/05/2020</c:v>
                </c:pt>
                <c:pt idx="150">
                  <c:v>30/05/2020</c:v>
                </c:pt>
                <c:pt idx="151">
                  <c:v>31/05/2020</c:v>
                </c:pt>
                <c:pt idx="152">
                  <c:v>1/6/2020</c:v>
                </c:pt>
                <c:pt idx="153">
                  <c:v>2/6/2020</c:v>
                </c:pt>
                <c:pt idx="154">
                  <c:v>3/6/2020</c:v>
                </c:pt>
                <c:pt idx="155">
                  <c:v>4/6/2020</c:v>
                </c:pt>
                <c:pt idx="156">
                  <c:v>5/6/2020</c:v>
                </c:pt>
                <c:pt idx="157">
                  <c:v>6/6/2020</c:v>
                </c:pt>
                <c:pt idx="158">
                  <c:v>7/6/2020</c:v>
                </c:pt>
                <c:pt idx="159">
                  <c:v>8/6/2020</c:v>
                </c:pt>
                <c:pt idx="160">
                  <c:v>9/6/2020</c:v>
                </c:pt>
                <c:pt idx="161">
                  <c:v>10/6/2020</c:v>
                </c:pt>
                <c:pt idx="162">
                  <c:v>11/6/2020</c:v>
                </c:pt>
                <c:pt idx="163">
                  <c:v>12/6/2020</c:v>
                </c:pt>
                <c:pt idx="164">
                  <c:v>13/06/2020</c:v>
                </c:pt>
                <c:pt idx="165">
                  <c:v>14/06/2020</c:v>
                </c:pt>
                <c:pt idx="166">
                  <c:v>15/06/2020</c:v>
                </c:pt>
                <c:pt idx="167">
                  <c:v>16/06/2020</c:v>
                </c:pt>
                <c:pt idx="168">
                  <c:v>17/06/2020</c:v>
                </c:pt>
                <c:pt idx="169">
                  <c:v>18/06/2020</c:v>
                </c:pt>
                <c:pt idx="170">
                  <c:v>19/06/2020</c:v>
                </c:pt>
                <c:pt idx="171">
                  <c:v>20/06/2020</c:v>
                </c:pt>
                <c:pt idx="172">
                  <c:v>21/06/2020</c:v>
                </c:pt>
                <c:pt idx="173">
                  <c:v>22/06/2020</c:v>
                </c:pt>
                <c:pt idx="174">
                  <c:v>23/06/2020</c:v>
                </c:pt>
                <c:pt idx="175">
                  <c:v>24/06/2020</c:v>
                </c:pt>
                <c:pt idx="176">
                  <c:v>25/06/2020</c:v>
                </c:pt>
                <c:pt idx="177">
                  <c:v>26/06/2020</c:v>
                </c:pt>
                <c:pt idx="178">
                  <c:v>27/06/2020</c:v>
                </c:pt>
                <c:pt idx="179">
                  <c:v>28/06/2020</c:v>
                </c:pt>
                <c:pt idx="180">
                  <c:v>29/06/2020</c:v>
                </c:pt>
                <c:pt idx="181">
                  <c:v>30/06/2020</c:v>
                </c:pt>
                <c:pt idx="182">
                  <c:v>1/7/2020</c:v>
                </c:pt>
                <c:pt idx="183">
                  <c:v>2/7/2020</c:v>
                </c:pt>
                <c:pt idx="184">
                  <c:v>3/7/2020</c:v>
                </c:pt>
                <c:pt idx="185">
                  <c:v>4/7/2020</c:v>
                </c:pt>
                <c:pt idx="186">
                  <c:v>5/7/2020</c:v>
                </c:pt>
                <c:pt idx="187">
                  <c:v>6/7/2020</c:v>
                </c:pt>
                <c:pt idx="188">
                  <c:v>7/7/2020</c:v>
                </c:pt>
                <c:pt idx="189">
                  <c:v>8/7/2020</c:v>
                </c:pt>
                <c:pt idx="190">
                  <c:v>9/7/2020</c:v>
                </c:pt>
                <c:pt idx="191">
                  <c:v>10/7/2020</c:v>
                </c:pt>
                <c:pt idx="192">
                  <c:v>11/7/2020</c:v>
                </c:pt>
                <c:pt idx="193">
                  <c:v>12/7/2020</c:v>
                </c:pt>
                <c:pt idx="194">
                  <c:v>13/07/2020</c:v>
                </c:pt>
                <c:pt idx="195">
                  <c:v>14/07/2020</c:v>
                </c:pt>
                <c:pt idx="196">
                  <c:v>15/07/2020</c:v>
                </c:pt>
                <c:pt idx="197">
                  <c:v>16/07/2020</c:v>
                </c:pt>
                <c:pt idx="198">
                  <c:v>17/07/2020</c:v>
                </c:pt>
                <c:pt idx="199">
                  <c:v>18/07/2020</c:v>
                </c:pt>
                <c:pt idx="200">
                  <c:v>19/07/2020</c:v>
                </c:pt>
                <c:pt idx="201">
                  <c:v>20/07/2020</c:v>
                </c:pt>
                <c:pt idx="202">
                  <c:v>21/07/2020</c:v>
                </c:pt>
                <c:pt idx="203">
                  <c:v>22/07/2020</c:v>
                </c:pt>
                <c:pt idx="204">
                  <c:v>23/07/2020</c:v>
                </c:pt>
                <c:pt idx="205">
                  <c:v>24/07/2020</c:v>
                </c:pt>
                <c:pt idx="206">
                  <c:v>25/07/2020</c:v>
                </c:pt>
                <c:pt idx="207">
                  <c:v>26/07/2020</c:v>
                </c:pt>
                <c:pt idx="208">
                  <c:v>27/07/2020</c:v>
                </c:pt>
                <c:pt idx="209">
                  <c:v>28/07/2020</c:v>
                </c:pt>
                <c:pt idx="210">
                  <c:v>29/07/2020</c:v>
                </c:pt>
                <c:pt idx="211">
                  <c:v>30/07/2020</c:v>
                </c:pt>
                <c:pt idx="212">
                  <c:v>31/07/2020</c:v>
                </c:pt>
                <c:pt idx="213">
                  <c:v>1/8/2020</c:v>
                </c:pt>
                <c:pt idx="214">
                  <c:v>2/8/2020</c:v>
                </c:pt>
                <c:pt idx="215">
                  <c:v>3/8/2020</c:v>
                </c:pt>
                <c:pt idx="216">
                  <c:v>4/8/2020</c:v>
                </c:pt>
                <c:pt idx="217">
                  <c:v>5/8/2020</c:v>
                </c:pt>
                <c:pt idx="218">
                  <c:v>6/8/2020</c:v>
                </c:pt>
                <c:pt idx="219">
                  <c:v>7/8/2020</c:v>
                </c:pt>
                <c:pt idx="220">
                  <c:v>8/8/2020</c:v>
                </c:pt>
                <c:pt idx="221">
                  <c:v>9/8/2020</c:v>
                </c:pt>
                <c:pt idx="222">
                  <c:v>10/8/2020</c:v>
                </c:pt>
                <c:pt idx="223">
                  <c:v>11/8/2020</c:v>
                </c:pt>
                <c:pt idx="224">
                  <c:v>12/8/2020</c:v>
                </c:pt>
                <c:pt idx="225">
                  <c:v>13/08/2020</c:v>
                </c:pt>
                <c:pt idx="226">
                  <c:v>14/08/2020</c:v>
                </c:pt>
                <c:pt idx="227">
                  <c:v>15/08/2020</c:v>
                </c:pt>
                <c:pt idx="228">
                  <c:v>16/08/2020</c:v>
                </c:pt>
                <c:pt idx="229">
                  <c:v>17/08/2020</c:v>
                </c:pt>
                <c:pt idx="230">
                  <c:v>18/08/2020</c:v>
                </c:pt>
                <c:pt idx="231">
                  <c:v>19/08/2020</c:v>
                </c:pt>
                <c:pt idx="232">
                  <c:v>20/08/2020</c:v>
                </c:pt>
                <c:pt idx="233">
                  <c:v>21/08/2020</c:v>
                </c:pt>
                <c:pt idx="234">
                  <c:v>22/08/2020</c:v>
                </c:pt>
                <c:pt idx="235">
                  <c:v>23/08/2020</c:v>
                </c:pt>
                <c:pt idx="236">
                  <c:v>24/08/2020</c:v>
                </c:pt>
                <c:pt idx="237">
                  <c:v>25/08/2020</c:v>
                </c:pt>
                <c:pt idx="238">
                  <c:v>26/08/2020</c:v>
                </c:pt>
                <c:pt idx="239">
                  <c:v>27/08/2020</c:v>
                </c:pt>
                <c:pt idx="240">
                  <c:v>28/08/2020</c:v>
                </c:pt>
                <c:pt idx="241">
                  <c:v>29/08/2020</c:v>
                </c:pt>
                <c:pt idx="242">
                  <c:v>30/08/2020</c:v>
                </c:pt>
                <c:pt idx="243">
                  <c:v>31/08/2020</c:v>
                </c:pt>
                <c:pt idx="244">
                  <c:v>1/9/2020</c:v>
                </c:pt>
                <c:pt idx="245">
                  <c:v>2/9/2020</c:v>
                </c:pt>
                <c:pt idx="246">
                  <c:v>3/9/2020</c:v>
                </c:pt>
                <c:pt idx="247">
                  <c:v>4/9/2020</c:v>
                </c:pt>
                <c:pt idx="248">
                  <c:v>5/9/2020</c:v>
                </c:pt>
                <c:pt idx="249">
                  <c:v>6/9/2020</c:v>
                </c:pt>
                <c:pt idx="250">
                  <c:v>7/9/2020</c:v>
                </c:pt>
                <c:pt idx="251">
                  <c:v>8/9/2020</c:v>
                </c:pt>
                <c:pt idx="252">
                  <c:v>9/9/2020</c:v>
                </c:pt>
                <c:pt idx="253">
                  <c:v>10/9/2020</c:v>
                </c:pt>
                <c:pt idx="254">
                  <c:v>11/9/2020</c:v>
                </c:pt>
                <c:pt idx="255">
                  <c:v>12/9/2020</c:v>
                </c:pt>
                <c:pt idx="256">
                  <c:v>13/09/2020</c:v>
                </c:pt>
                <c:pt idx="257">
                  <c:v>14/09/2020</c:v>
                </c:pt>
                <c:pt idx="258">
                  <c:v>15/09/2020</c:v>
                </c:pt>
                <c:pt idx="259">
                  <c:v>16/09/2020</c:v>
                </c:pt>
                <c:pt idx="260">
                  <c:v>17/09/2020</c:v>
                </c:pt>
                <c:pt idx="261">
                  <c:v>18/09/2020</c:v>
                </c:pt>
                <c:pt idx="262">
                  <c:v>19/09/2020</c:v>
                </c:pt>
                <c:pt idx="263">
                  <c:v>20/09/2020</c:v>
                </c:pt>
                <c:pt idx="264">
                  <c:v>21/09/2020</c:v>
                </c:pt>
                <c:pt idx="265">
                  <c:v>22/09/2020</c:v>
                </c:pt>
                <c:pt idx="266">
                  <c:v>23/09/2020</c:v>
                </c:pt>
                <c:pt idx="267">
                  <c:v>24/09/2020</c:v>
                </c:pt>
                <c:pt idx="268">
                  <c:v>25/09/2020</c:v>
                </c:pt>
                <c:pt idx="269">
                  <c:v>26/09/2020</c:v>
                </c:pt>
                <c:pt idx="270">
                  <c:v>27/09/2020</c:v>
                </c:pt>
                <c:pt idx="271">
                  <c:v>28/09/2020</c:v>
                </c:pt>
                <c:pt idx="272">
                  <c:v>29/09/2020</c:v>
                </c:pt>
                <c:pt idx="273">
                  <c:v>30/09/2020</c:v>
                </c:pt>
                <c:pt idx="274">
                  <c:v>1/10/2020</c:v>
                </c:pt>
                <c:pt idx="275">
                  <c:v>2/10/2020</c:v>
                </c:pt>
                <c:pt idx="276">
                  <c:v>3/10/2020</c:v>
                </c:pt>
                <c:pt idx="277">
                  <c:v>4/10/2020</c:v>
                </c:pt>
                <c:pt idx="278">
                  <c:v>5/10/2020</c:v>
                </c:pt>
                <c:pt idx="279">
                  <c:v>6/10/2020</c:v>
                </c:pt>
                <c:pt idx="280">
                  <c:v>7/10/2020</c:v>
                </c:pt>
                <c:pt idx="281">
                  <c:v>8/10/2020</c:v>
                </c:pt>
                <c:pt idx="282">
                  <c:v>9/10/2020</c:v>
                </c:pt>
                <c:pt idx="283">
                  <c:v>10/10/2020</c:v>
                </c:pt>
                <c:pt idx="284">
                  <c:v>11/10/2020</c:v>
                </c:pt>
                <c:pt idx="285">
                  <c:v>12/10/2020</c:v>
                </c:pt>
                <c:pt idx="286">
                  <c:v>13/10/2020</c:v>
                </c:pt>
                <c:pt idx="287">
                  <c:v>14/10/2020</c:v>
                </c:pt>
                <c:pt idx="288">
                  <c:v>15/10/2020</c:v>
                </c:pt>
                <c:pt idx="289">
                  <c:v>16/10/2020</c:v>
                </c:pt>
                <c:pt idx="290">
                  <c:v>17/10/2020</c:v>
                </c:pt>
                <c:pt idx="291">
                  <c:v>18/10/2020</c:v>
                </c:pt>
                <c:pt idx="292">
                  <c:v>19/10/2020</c:v>
                </c:pt>
                <c:pt idx="293">
                  <c:v>20/10/2020</c:v>
                </c:pt>
                <c:pt idx="294">
                  <c:v>21/10/2020</c:v>
                </c:pt>
                <c:pt idx="295">
                  <c:v>22/10/2020</c:v>
                </c:pt>
                <c:pt idx="296">
                  <c:v>23/10/2020</c:v>
                </c:pt>
                <c:pt idx="297">
                  <c:v>24/10/2020</c:v>
                </c:pt>
                <c:pt idx="298">
                  <c:v>25/10/2020</c:v>
                </c:pt>
                <c:pt idx="299">
                  <c:v>26/10/2020</c:v>
                </c:pt>
                <c:pt idx="300">
                  <c:v>27/10/2020</c:v>
                </c:pt>
                <c:pt idx="301">
                  <c:v>28/10/2020</c:v>
                </c:pt>
                <c:pt idx="302">
                  <c:v>29/10/2020</c:v>
                </c:pt>
                <c:pt idx="303">
                  <c:v>30/10/2020</c:v>
                </c:pt>
                <c:pt idx="304">
                  <c:v>31/10/2020</c:v>
                </c:pt>
                <c:pt idx="305">
                  <c:v>1/11/2020</c:v>
                </c:pt>
                <c:pt idx="306">
                  <c:v>2/11/2020</c:v>
                </c:pt>
                <c:pt idx="307">
                  <c:v>3/11/2020</c:v>
                </c:pt>
                <c:pt idx="308">
                  <c:v>4/11/2020</c:v>
                </c:pt>
                <c:pt idx="309">
                  <c:v>5/11/2020</c:v>
                </c:pt>
                <c:pt idx="310">
                  <c:v>6/11/2020</c:v>
                </c:pt>
                <c:pt idx="311">
                  <c:v>7/11/2020</c:v>
                </c:pt>
                <c:pt idx="312">
                  <c:v>8/11/2020</c:v>
                </c:pt>
                <c:pt idx="313">
                  <c:v>9/11/2020</c:v>
                </c:pt>
                <c:pt idx="314">
                  <c:v>10/11/2020</c:v>
                </c:pt>
                <c:pt idx="315">
                  <c:v>11/11/2020</c:v>
                </c:pt>
                <c:pt idx="316">
                  <c:v>12/11/2020</c:v>
                </c:pt>
                <c:pt idx="317">
                  <c:v>13/11/2020</c:v>
                </c:pt>
                <c:pt idx="318">
                  <c:v>14/11/2020</c:v>
                </c:pt>
                <c:pt idx="319">
                  <c:v>15/11/2020</c:v>
                </c:pt>
                <c:pt idx="320">
                  <c:v>16/11/2020</c:v>
                </c:pt>
                <c:pt idx="321">
                  <c:v>17/11/2020</c:v>
                </c:pt>
                <c:pt idx="322">
                  <c:v>18/11/2020</c:v>
                </c:pt>
                <c:pt idx="323">
                  <c:v>19/11/2020</c:v>
                </c:pt>
                <c:pt idx="324">
                  <c:v>20/11/2020</c:v>
                </c:pt>
                <c:pt idx="325">
                  <c:v>21/11/2020</c:v>
                </c:pt>
                <c:pt idx="326">
                  <c:v>22/11/2020</c:v>
                </c:pt>
                <c:pt idx="327">
                  <c:v>23/11/2020</c:v>
                </c:pt>
                <c:pt idx="328">
                  <c:v>24/11/2020</c:v>
                </c:pt>
                <c:pt idx="329">
                  <c:v>25/11/2020</c:v>
                </c:pt>
                <c:pt idx="330">
                  <c:v>26/11/2020</c:v>
                </c:pt>
                <c:pt idx="331">
                  <c:v>27/11/2020</c:v>
                </c:pt>
                <c:pt idx="332">
                  <c:v>28/11/2020</c:v>
                </c:pt>
                <c:pt idx="333">
                  <c:v>29/11/2020</c:v>
                </c:pt>
                <c:pt idx="334">
                  <c:v>30/11/2020</c:v>
                </c:pt>
                <c:pt idx="335">
                  <c:v>1/12/2020</c:v>
                </c:pt>
                <c:pt idx="336">
                  <c:v>2/12/2020</c:v>
                </c:pt>
                <c:pt idx="337">
                  <c:v>3/12/2020</c:v>
                </c:pt>
                <c:pt idx="338">
                  <c:v>4/12/2020</c:v>
                </c:pt>
                <c:pt idx="339">
                  <c:v>5/12/2020</c:v>
                </c:pt>
                <c:pt idx="340">
                  <c:v>6/12/2020</c:v>
                </c:pt>
                <c:pt idx="341">
                  <c:v>7/12/2020</c:v>
                </c:pt>
                <c:pt idx="342">
                  <c:v>8/12/2020</c:v>
                </c:pt>
                <c:pt idx="343">
                  <c:v>9/12/2020</c:v>
                </c:pt>
                <c:pt idx="344">
                  <c:v>10/12/2020</c:v>
                </c:pt>
                <c:pt idx="345">
                  <c:v>11/12/2020</c:v>
                </c:pt>
                <c:pt idx="346">
                  <c:v>12/12/2020</c:v>
                </c:pt>
                <c:pt idx="347">
                  <c:v>13/12/2020</c:v>
                </c:pt>
                <c:pt idx="348">
                  <c:v>14/12/2020</c:v>
                </c:pt>
                <c:pt idx="349">
                  <c:v>15/12/2020</c:v>
                </c:pt>
                <c:pt idx="350">
                  <c:v>16/12/2020</c:v>
                </c:pt>
                <c:pt idx="351">
                  <c:v>17/12/2020</c:v>
                </c:pt>
                <c:pt idx="352">
                  <c:v>18/12/2020</c:v>
                </c:pt>
                <c:pt idx="353">
                  <c:v>19/12/2020</c:v>
                </c:pt>
                <c:pt idx="354">
                  <c:v>20/12/2020</c:v>
                </c:pt>
                <c:pt idx="355">
                  <c:v>21/12/2020</c:v>
                </c:pt>
                <c:pt idx="356">
                  <c:v>22/12/2020</c:v>
                </c:pt>
                <c:pt idx="357">
                  <c:v>23/12/2020</c:v>
                </c:pt>
                <c:pt idx="358">
                  <c:v>24/12/2020</c:v>
                </c:pt>
                <c:pt idx="359">
                  <c:v>25/12/2020</c:v>
                </c:pt>
                <c:pt idx="360">
                  <c:v>26/12/2020</c:v>
                </c:pt>
                <c:pt idx="361">
                  <c:v>27/12/2020</c:v>
                </c:pt>
                <c:pt idx="362">
                  <c:v>28/12/2020</c:v>
                </c:pt>
                <c:pt idx="363">
                  <c:v>29/12/2020</c:v>
                </c:pt>
                <c:pt idx="364">
                  <c:v>30/12/2020</c:v>
                </c:pt>
                <c:pt idx="365">
                  <c:v>31/12/2020</c:v>
                </c:pt>
                <c:pt idx="366">
                  <c:v>1/1/2021</c:v>
                </c:pt>
                <c:pt idx="367">
                  <c:v>2/1/2021</c:v>
                </c:pt>
                <c:pt idx="368">
                  <c:v>3/1/2021</c:v>
                </c:pt>
                <c:pt idx="369">
                  <c:v>4/1/2021</c:v>
                </c:pt>
                <c:pt idx="370">
                  <c:v>5/1/2021</c:v>
                </c:pt>
                <c:pt idx="371">
                  <c:v>6/1/2021</c:v>
                </c:pt>
                <c:pt idx="372">
                  <c:v>7/1/2021</c:v>
                </c:pt>
                <c:pt idx="373">
                  <c:v>8/1/2021</c:v>
                </c:pt>
                <c:pt idx="374">
                  <c:v>9/1/2021</c:v>
                </c:pt>
                <c:pt idx="375">
                  <c:v>10/1/2021</c:v>
                </c:pt>
                <c:pt idx="376">
                  <c:v>11/1/2021</c:v>
                </c:pt>
                <c:pt idx="377">
                  <c:v>12/1/2021</c:v>
                </c:pt>
                <c:pt idx="378">
                  <c:v>13/01/2021</c:v>
                </c:pt>
                <c:pt idx="379">
                  <c:v>14/01/2021</c:v>
                </c:pt>
                <c:pt idx="380">
                  <c:v>15/01/2021</c:v>
                </c:pt>
                <c:pt idx="381">
                  <c:v>16/01/2021</c:v>
                </c:pt>
                <c:pt idx="382">
                  <c:v>17/01/2021</c:v>
                </c:pt>
                <c:pt idx="383">
                  <c:v>18/01/2021</c:v>
                </c:pt>
                <c:pt idx="384">
                  <c:v>19/01/2021</c:v>
                </c:pt>
                <c:pt idx="385">
                  <c:v>20/01/2021</c:v>
                </c:pt>
                <c:pt idx="386">
                  <c:v>21/01/2021</c:v>
                </c:pt>
                <c:pt idx="387">
                  <c:v>22/01/2021</c:v>
                </c:pt>
                <c:pt idx="388">
                  <c:v>23/01/2021</c:v>
                </c:pt>
                <c:pt idx="389">
                  <c:v>24/01/2021</c:v>
                </c:pt>
                <c:pt idx="390">
                  <c:v>25/01/2021</c:v>
                </c:pt>
                <c:pt idx="391">
                  <c:v>26/01/2021</c:v>
                </c:pt>
                <c:pt idx="392">
                  <c:v>27/01/2021</c:v>
                </c:pt>
                <c:pt idx="393">
                  <c:v>28/01/2021</c:v>
                </c:pt>
                <c:pt idx="394">
                  <c:v>29/01/2021</c:v>
                </c:pt>
                <c:pt idx="395">
                  <c:v>30/01/2021</c:v>
                </c:pt>
                <c:pt idx="396">
                  <c:v>31/01/2021</c:v>
                </c:pt>
                <c:pt idx="397">
                  <c:v>1/2/2021</c:v>
                </c:pt>
                <c:pt idx="398">
                  <c:v>2/2/2021</c:v>
                </c:pt>
                <c:pt idx="399">
                  <c:v>3/2/2021</c:v>
                </c:pt>
                <c:pt idx="400">
                  <c:v>4/2/2021</c:v>
                </c:pt>
                <c:pt idx="401">
                  <c:v>5/2/2021</c:v>
                </c:pt>
                <c:pt idx="402">
                  <c:v>6/2/2021</c:v>
                </c:pt>
                <c:pt idx="403">
                  <c:v>7/2/2021</c:v>
                </c:pt>
                <c:pt idx="404">
                  <c:v>8/2/2021</c:v>
                </c:pt>
                <c:pt idx="405">
                  <c:v>9/2/2021</c:v>
                </c:pt>
                <c:pt idx="406">
                  <c:v>10/2/2021</c:v>
                </c:pt>
                <c:pt idx="407">
                  <c:v>11/2/2021</c:v>
                </c:pt>
                <c:pt idx="408">
                  <c:v>12/2/2021</c:v>
                </c:pt>
                <c:pt idx="409">
                  <c:v>13/02/2021</c:v>
                </c:pt>
                <c:pt idx="410">
                  <c:v>14/02/2021</c:v>
                </c:pt>
                <c:pt idx="411">
                  <c:v>15/02/2021</c:v>
                </c:pt>
                <c:pt idx="412">
                  <c:v>16/02/2021</c:v>
                </c:pt>
                <c:pt idx="413">
                  <c:v>17/02/2021</c:v>
                </c:pt>
                <c:pt idx="414">
                  <c:v>18/02/2021</c:v>
                </c:pt>
                <c:pt idx="415">
                  <c:v>19/02/2021</c:v>
                </c:pt>
                <c:pt idx="416">
                  <c:v>20/02/2021</c:v>
                </c:pt>
                <c:pt idx="417">
                  <c:v>21/02/2021</c:v>
                </c:pt>
                <c:pt idx="418">
                  <c:v>22/02/2021</c:v>
                </c:pt>
                <c:pt idx="419">
                  <c:v>23/02/2021</c:v>
                </c:pt>
                <c:pt idx="420">
                  <c:v>24/02/2021</c:v>
                </c:pt>
                <c:pt idx="421">
                  <c:v>25/02/2021</c:v>
                </c:pt>
                <c:pt idx="422">
                  <c:v>26/02/2021</c:v>
                </c:pt>
                <c:pt idx="423">
                  <c:v>27/02/2021</c:v>
                </c:pt>
                <c:pt idx="424">
                  <c:v>28/02/2021</c:v>
                </c:pt>
                <c:pt idx="425">
                  <c:v>1/3/2021</c:v>
                </c:pt>
                <c:pt idx="426">
                  <c:v>2/3/2021</c:v>
                </c:pt>
                <c:pt idx="427">
                  <c:v>3/3/2021</c:v>
                </c:pt>
                <c:pt idx="428">
                  <c:v>4/3/2021</c:v>
                </c:pt>
                <c:pt idx="429">
                  <c:v>5/3/2021</c:v>
                </c:pt>
                <c:pt idx="430">
                  <c:v>6/3/2021</c:v>
                </c:pt>
                <c:pt idx="431">
                  <c:v>7/3/2021</c:v>
                </c:pt>
                <c:pt idx="432">
                  <c:v>8/3/2021</c:v>
                </c:pt>
                <c:pt idx="433">
                  <c:v>9/3/2021</c:v>
                </c:pt>
                <c:pt idx="434">
                  <c:v>10/3/2021</c:v>
                </c:pt>
                <c:pt idx="435">
                  <c:v>11/3/2021</c:v>
                </c:pt>
                <c:pt idx="436">
                  <c:v>12/3/2021</c:v>
                </c:pt>
                <c:pt idx="437">
                  <c:v>13/03/2021</c:v>
                </c:pt>
                <c:pt idx="438">
                  <c:v>14/03/2021</c:v>
                </c:pt>
                <c:pt idx="439">
                  <c:v>15/03/2021</c:v>
                </c:pt>
                <c:pt idx="440">
                  <c:v>16/03/2021</c:v>
                </c:pt>
                <c:pt idx="441">
                  <c:v>17/03/2021</c:v>
                </c:pt>
                <c:pt idx="442">
                  <c:v>18/03/2021</c:v>
                </c:pt>
                <c:pt idx="443">
                  <c:v>19/03/2021</c:v>
                </c:pt>
                <c:pt idx="444">
                  <c:v>20/03/2021</c:v>
                </c:pt>
                <c:pt idx="445">
                  <c:v>21/03/2021</c:v>
                </c:pt>
                <c:pt idx="446">
                  <c:v>22/03/2021</c:v>
                </c:pt>
                <c:pt idx="447">
                  <c:v>23/03/2021</c:v>
                </c:pt>
                <c:pt idx="448">
                  <c:v>24/03/2021</c:v>
                </c:pt>
                <c:pt idx="449">
                  <c:v>25/03/2021</c:v>
                </c:pt>
                <c:pt idx="450">
                  <c:v>26/03/2021</c:v>
                </c:pt>
                <c:pt idx="451">
                  <c:v>27/03/2021</c:v>
                </c:pt>
                <c:pt idx="452">
                  <c:v>28/03/2021</c:v>
                </c:pt>
                <c:pt idx="453">
                  <c:v>29/03/2021</c:v>
                </c:pt>
                <c:pt idx="454">
                  <c:v>30/03/2021</c:v>
                </c:pt>
                <c:pt idx="455">
                  <c:v>31/03/2021</c:v>
                </c:pt>
                <c:pt idx="456">
                  <c:v>1/4/2021</c:v>
                </c:pt>
                <c:pt idx="457">
                  <c:v>2/4/2021</c:v>
                </c:pt>
                <c:pt idx="458">
                  <c:v>3/4/2021</c:v>
                </c:pt>
                <c:pt idx="459">
                  <c:v>4/4/2021</c:v>
                </c:pt>
                <c:pt idx="460">
                  <c:v>5/4/2021</c:v>
                </c:pt>
                <c:pt idx="461">
                  <c:v>6/4/2021</c:v>
                </c:pt>
                <c:pt idx="462">
                  <c:v>7/4/2021</c:v>
                </c:pt>
                <c:pt idx="463">
                  <c:v>8/4/2021</c:v>
                </c:pt>
                <c:pt idx="464">
                  <c:v>9/4/2021</c:v>
                </c:pt>
                <c:pt idx="465">
                  <c:v>10/4/2021</c:v>
                </c:pt>
                <c:pt idx="466">
                  <c:v>11/4/2021</c:v>
                </c:pt>
                <c:pt idx="467">
                  <c:v>12/4/2021</c:v>
                </c:pt>
                <c:pt idx="468">
                  <c:v>13/04/2021</c:v>
                </c:pt>
                <c:pt idx="469">
                  <c:v>14/04/2021</c:v>
                </c:pt>
                <c:pt idx="470">
                  <c:v>15/04/2021</c:v>
                </c:pt>
                <c:pt idx="471">
                  <c:v>16/04/2021</c:v>
                </c:pt>
                <c:pt idx="472">
                  <c:v>17/04/2021</c:v>
                </c:pt>
                <c:pt idx="473">
                  <c:v>18/04/2021</c:v>
                </c:pt>
                <c:pt idx="474">
                  <c:v>19/04/2021</c:v>
                </c:pt>
                <c:pt idx="475">
                  <c:v>20/04/2021</c:v>
                </c:pt>
                <c:pt idx="476">
                  <c:v>21/04/2021</c:v>
                </c:pt>
                <c:pt idx="477">
                  <c:v>22/04/2021</c:v>
                </c:pt>
                <c:pt idx="478">
                  <c:v>23/04/2021</c:v>
                </c:pt>
                <c:pt idx="479">
                  <c:v>24/04/2021</c:v>
                </c:pt>
                <c:pt idx="480">
                  <c:v>25/04/2021</c:v>
                </c:pt>
                <c:pt idx="481">
                  <c:v>26/04/2021</c:v>
                </c:pt>
                <c:pt idx="482">
                  <c:v>27/04/2021</c:v>
                </c:pt>
                <c:pt idx="483">
                  <c:v>28/04/2021</c:v>
                </c:pt>
                <c:pt idx="484">
                  <c:v>29/04/2021</c:v>
                </c:pt>
                <c:pt idx="485">
                  <c:v>30/04/2021</c:v>
                </c:pt>
                <c:pt idx="486">
                  <c:v>1/5/2021</c:v>
                </c:pt>
                <c:pt idx="487">
                  <c:v>2/5/2021</c:v>
                </c:pt>
                <c:pt idx="488">
                  <c:v>3/5/2021</c:v>
                </c:pt>
                <c:pt idx="489">
                  <c:v>4/5/2021</c:v>
                </c:pt>
                <c:pt idx="490">
                  <c:v>5/5/2021</c:v>
                </c:pt>
                <c:pt idx="491">
                  <c:v>6/5/2021</c:v>
                </c:pt>
                <c:pt idx="492">
                  <c:v>7/5/2021</c:v>
                </c:pt>
                <c:pt idx="493">
                  <c:v>8/5/2021</c:v>
                </c:pt>
                <c:pt idx="494">
                  <c:v>9/5/2021</c:v>
                </c:pt>
                <c:pt idx="495">
                  <c:v>10/5/2021</c:v>
                </c:pt>
                <c:pt idx="496">
                  <c:v>11/5/2021</c:v>
                </c:pt>
                <c:pt idx="497">
                  <c:v>12/5/2021</c:v>
                </c:pt>
                <c:pt idx="498">
                  <c:v>13/05/2021</c:v>
                </c:pt>
                <c:pt idx="499">
                  <c:v>14/05/2021</c:v>
                </c:pt>
                <c:pt idx="500">
                  <c:v>15/05/2021</c:v>
                </c:pt>
                <c:pt idx="501">
                  <c:v>16/05/2021</c:v>
                </c:pt>
                <c:pt idx="502">
                  <c:v>17/05/2021</c:v>
                </c:pt>
                <c:pt idx="503">
                  <c:v>18/05/2021</c:v>
                </c:pt>
                <c:pt idx="504">
                  <c:v>19/05/2021</c:v>
                </c:pt>
                <c:pt idx="505">
                  <c:v>20/05/2021</c:v>
                </c:pt>
                <c:pt idx="506">
                  <c:v>21/05/2021</c:v>
                </c:pt>
                <c:pt idx="507">
                  <c:v>22/05/2021</c:v>
                </c:pt>
                <c:pt idx="508">
                  <c:v>23/05/2021</c:v>
                </c:pt>
                <c:pt idx="509">
                  <c:v>24/05/2021</c:v>
                </c:pt>
                <c:pt idx="510">
                  <c:v>25/05/2021</c:v>
                </c:pt>
                <c:pt idx="511">
                  <c:v>26/05/2021</c:v>
                </c:pt>
                <c:pt idx="512">
                  <c:v>27/05/2021</c:v>
                </c:pt>
                <c:pt idx="513">
                  <c:v>28/05/2021</c:v>
                </c:pt>
                <c:pt idx="514">
                  <c:v>29/05/2021</c:v>
                </c:pt>
                <c:pt idx="515">
                  <c:v>30/05/2021</c:v>
                </c:pt>
                <c:pt idx="516">
                  <c:v>31/05/2021</c:v>
                </c:pt>
                <c:pt idx="517">
                  <c:v>1/6/2021</c:v>
                </c:pt>
                <c:pt idx="518">
                  <c:v>2/6/2021</c:v>
                </c:pt>
                <c:pt idx="519">
                  <c:v>3/6/2021</c:v>
                </c:pt>
                <c:pt idx="520">
                  <c:v>4/6/2021</c:v>
                </c:pt>
                <c:pt idx="521">
                  <c:v>5/6/2021</c:v>
                </c:pt>
                <c:pt idx="522">
                  <c:v>6/6/2021</c:v>
                </c:pt>
                <c:pt idx="523">
                  <c:v>7/6/2021</c:v>
                </c:pt>
                <c:pt idx="524">
                  <c:v>8/6/2021</c:v>
                </c:pt>
                <c:pt idx="525">
                  <c:v>9/6/2021</c:v>
                </c:pt>
                <c:pt idx="526">
                  <c:v>10/6/2021</c:v>
                </c:pt>
                <c:pt idx="527">
                  <c:v>11/6/2021</c:v>
                </c:pt>
                <c:pt idx="528">
                  <c:v>12/6/2021</c:v>
                </c:pt>
                <c:pt idx="529">
                  <c:v>13/06/2021</c:v>
                </c:pt>
                <c:pt idx="530">
                  <c:v>14/06/2021</c:v>
                </c:pt>
                <c:pt idx="531">
                  <c:v>15/06/2021</c:v>
                </c:pt>
                <c:pt idx="532">
                  <c:v>16/06/2021</c:v>
                </c:pt>
                <c:pt idx="533">
                  <c:v>17/06/2021</c:v>
                </c:pt>
                <c:pt idx="534">
                  <c:v>18/06/2021</c:v>
                </c:pt>
                <c:pt idx="535">
                  <c:v>19/06/2021</c:v>
                </c:pt>
                <c:pt idx="536">
                  <c:v>20/06/2021</c:v>
                </c:pt>
                <c:pt idx="537">
                  <c:v>21/06/2021</c:v>
                </c:pt>
                <c:pt idx="538">
                  <c:v>22/06/2021</c:v>
                </c:pt>
                <c:pt idx="539">
                  <c:v>23/06/2021</c:v>
                </c:pt>
                <c:pt idx="540">
                  <c:v>24/06/2021</c:v>
                </c:pt>
                <c:pt idx="541">
                  <c:v>25/06/2021</c:v>
                </c:pt>
                <c:pt idx="542">
                  <c:v>26/06/2021</c:v>
                </c:pt>
                <c:pt idx="543">
                  <c:v>27/06/2021</c:v>
                </c:pt>
                <c:pt idx="544">
                  <c:v>28/06/2021</c:v>
                </c:pt>
                <c:pt idx="545">
                  <c:v>29/06/2021</c:v>
                </c:pt>
                <c:pt idx="546">
                  <c:v>30/06/2021</c:v>
                </c:pt>
              </c:strCache>
            </c:strRef>
          </c:cat>
          <c:val>
            <c:numRef>
              <c:f>Sheet1!$F$2:$F$548</c:f>
              <c:numCache>
                <c:formatCode>General</c:formatCode>
                <c:ptCount val="547"/>
                <c:pt idx="0">
                  <c:v>181</c:v>
                </c:pt>
                <c:pt idx="1">
                  <c:v>0</c:v>
                </c:pt>
                <c:pt idx="2">
                  <c:v>26</c:v>
                </c:pt>
                <c:pt idx="3">
                  <c:v>6</c:v>
                </c:pt>
                <c:pt idx="4">
                  <c:v>16</c:v>
                </c:pt>
                <c:pt idx="5">
                  <c:v>10</c:v>
                </c:pt>
                <c:pt idx="6">
                  <c:v>26</c:v>
                </c:pt>
                <c:pt idx="7">
                  <c:v>35</c:v>
                </c:pt>
                <c:pt idx="8">
                  <c:v>25</c:v>
                </c:pt>
                <c:pt idx="9">
                  <c:v>22</c:v>
                </c:pt>
                <c:pt idx="10">
                  <c:v>29</c:v>
                </c:pt>
                <c:pt idx="11">
                  <c:v>7</c:v>
                </c:pt>
                <c:pt idx="12">
                  <c:v>23</c:v>
                </c:pt>
                <c:pt idx="13">
                  <c:v>19</c:v>
                </c:pt>
                <c:pt idx="14">
                  <c:v>54</c:v>
                </c:pt>
                <c:pt idx="15">
                  <c:v>46</c:v>
                </c:pt>
                <c:pt idx="16">
                  <c:v>16</c:v>
                </c:pt>
                <c:pt idx="17">
                  <c:v>49</c:v>
                </c:pt>
                <c:pt idx="18">
                  <c:v>1</c:v>
                </c:pt>
                <c:pt idx="19">
                  <c:v>21</c:v>
                </c:pt>
                <c:pt idx="20">
                  <c:v>40</c:v>
                </c:pt>
                <c:pt idx="21">
                  <c:v>42</c:v>
                </c:pt>
                <c:pt idx="22">
                  <c:v>31</c:v>
                </c:pt>
                <c:pt idx="23">
                  <c:v>24</c:v>
                </c:pt>
                <c:pt idx="24">
                  <c:v>7</c:v>
                </c:pt>
                <c:pt idx="25">
                  <c:v>19</c:v>
                </c:pt>
                <c:pt idx="26">
                  <c:v>38</c:v>
                </c:pt>
                <c:pt idx="27">
                  <c:v>16</c:v>
                </c:pt>
                <c:pt idx="28">
                  <c:v>30</c:v>
                </c:pt>
                <c:pt idx="29">
                  <c:v>16</c:v>
                </c:pt>
                <c:pt idx="30">
                  <c:v>14</c:v>
                </c:pt>
                <c:pt idx="31">
                  <c:v>3</c:v>
                </c:pt>
                <c:pt idx="32">
                  <c:v>25</c:v>
                </c:pt>
                <c:pt idx="33">
                  <c:v>32</c:v>
                </c:pt>
                <c:pt idx="34">
                  <c:v>53</c:v>
                </c:pt>
                <c:pt idx="35">
                  <c:v>14</c:v>
                </c:pt>
                <c:pt idx="36">
                  <c:v>12</c:v>
                </c:pt>
                <c:pt idx="37">
                  <c:v>25</c:v>
                </c:pt>
                <c:pt idx="38">
                  <c:v>16</c:v>
                </c:pt>
                <c:pt idx="39">
                  <c:v>10</c:v>
                </c:pt>
                <c:pt idx="40">
                  <c:v>19</c:v>
                </c:pt>
                <c:pt idx="41">
                  <c:v>33</c:v>
                </c:pt>
                <c:pt idx="42">
                  <c:v>27</c:v>
                </c:pt>
                <c:pt idx="43">
                  <c:v>15</c:v>
                </c:pt>
                <c:pt idx="44">
                  <c:v>19</c:v>
                </c:pt>
                <c:pt idx="45">
                  <c:v>41</c:v>
                </c:pt>
                <c:pt idx="46">
                  <c:v>10</c:v>
                </c:pt>
                <c:pt idx="47">
                  <c:v>9</c:v>
                </c:pt>
                <c:pt idx="48">
                  <c:v>31</c:v>
                </c:pt>
                <c:pt idx="49">
                  <c:v>22</c:v>
                </c:pt>
                <c:pt idx="50">
                  <c:v>24</c:v>
                </c:pt>
                <c:pt idx="51">
                  <c:v>0</c:v>
                </c:pt>
                <c:pt idx="52">
                  <c:v>73</c:v>
                </c:pt>
                <c:pt idx="53">
                  <c:v>94</c:v>
                </c:pt>
                <c:pt idx="54">
                  <c:v>38</c:v>
                </c:pt>
                <c:pt idx="55">
                  <c:v>68</c:v>
                </c:pt>
                <c:pt idx="56">
                  <c:v>38</c:v>
                </c:pt>
                <c:pt idx="57">
                  <c:v>64</c:v>
                </c:pt>
                <c:pt idx="58">
                  <c:v>73</c:v>
                </c:pt>
                <c:pt idx="59">
                  <c:v>48</c:v>
                </c:pt>
                <c:pt idx="60">
                  <c:v>218</c:v>
                </c:pt>
                <c:pt idx="61">
                  <c:v>38</c:v>
                </c:pt>
                <c:pt idx="62">
                  <c:v>25</c:v>
                </c:pt>
                <c:pt idx="63">
                  <c:v>48</c:v>
                </c:pt>
                <c:pt idx="64">
                  <c:v>43</c:v>
                </c:pt>
                <c:pt idx="65">
                  <c:v>50</c:v>
                </c:pt>
                <c:pt idx="66">
                  <c:v>65</c:v>
                </c:pt>
                <c:pt idx="67">
                  <c:v>8</c:v>
                </c:pt>
                <c:pt idx="68">
                  <c:v>9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40</c:v>
                </c:pt>
                <c:pt idx="74">
                  <c:v>28</c:v>
                </c:pt>
                <c:pt idx="75">
                  <c:v>15</c:v>
                </c:pt>
                <c:pt idx="76">
                  <c:v>8</c:v>
                </c:pt>
                <c:pt idx="77">
                  <c:v>83</c:v>
                </c:pt>
                <c:pt idx="78">
                  <c:v>90</c:v>
                </c:pt>
                <c:pt idx="79">
                  <c:v>48</c:v>
                </c:pt>
                <c:pt idx="80">
                  <c:v>105</c:v>
                </c:pt>
                <c:pt idx="81">
                  <c:v>104</c:v>
                </c:pt>
                <c:pt idx="82">
                  <c:v>102</c:v>
                </c:pt>
                <c:pt idx="83">
                  <c:v>36</c:v>
                </c:pt>
                <c:pt idx="84">
                  <c:v>39</c:v>
                </c:pt>
                <c:pt idx="85">
                  <c:v>74</c:v>
                </c:pt>
                <c:pt idx="86">
                  <c:v>75</c:v>
                </c:pt>
                <c:pt idx="87">
                  <c:v>62</c:v>
                </c:pt>
                <c:pt idx="88">
                  <c:v>79</c:v>
                </c:pt>
                <c:pt idx="89">
                  <c:v>88</c:v>
                </c:pt>
                <c:pt idx="90">
                  <c:v>77</c:v>
                </c:pt>
                <c:pt idx="91">
                  <c:v>60</c:v>
                </c:pt>
                <c:pt idx="92">
                  <c:v>25</c:v>
                </c:pt>
                <c:pt idx="93">
                  <c:v>65</c:v>
                </c:pt>
                <c:pt idx="94">
                  <c:v>36</c:v>
                </c:pt>
                <c:pt idx="95">
                  <c:v>56</c:v>
                </c:pt>
                <c:pt idx="96">
                  <c:v>40</c:v>
                </c:pt>
                <c:pt idx="97">
                  <c:v>64</c:v>
                </c:pt>
                <c:pt idx="98">
                  <c:v>67</c:v>
                </c:pt>
                <c:pt idx="99">
                  <c:v>45</c:v>
                </c:pt>
                <c:pt idx="100">
                  <c:v>60</c:v>
                </c:pt>
                <c:pt idx="101">
                  <c:v>91</c:v>
                </c:pt>
                <c:pt idx="102">
                  <c:v>21</c:v>
                </c:pt>
                <c:pt idx="103">
                  <c:v>66</c:v>
                </c:pt>
                <c:pt idx="104">
                  <c:v>79</c:v>
                </c:pt>
                <c:pt idx="105">
                  <c:v>69</c:v>
                </c:pt>
                <c:pt idx="106">
                  <c:v>88</c:v>
                </c:pt>
                <c:pt idx="107">
                  <c:v>46</c:v>
                </c:pt>
                <c:pt idx="108">
                  <c:v>86</c:v>
                </c:pt>
                <c:pt idx="109">
                  <c:v>30</c:v>
                </c:pt>
                <c:pt idx="110">
                  <c:v>28</c:v>
                </c:pt>
                <c:pt idx="111">
                  <c:v>58</c:v>
                </c:pt>
                <c:pt idx="112">
                  <c:v>54</c:v>
                </c:pt>
                <c:pt idx="113">
                  <c:v>85</c:v>
                </c:pt>
                <c:pt idx="114">
                  <c:v>38</c:v>
                </c:pt>
                <c:pt idx="115">
                  <c:v>59</c:v>
                </c:pt>
                <c:pt idx="116">
                  <c:v>43</c:v>
                </c:pt>
                <c:pt idx="117">
                  <c:v>149</c:v>
                </c:pt>
                <c:pt idx="118">
                  <c:v>52</c:v>
                </c:pt>
                <c:pt idx="119">
                  <c:v>34</c:v>
                </c:pt>
                <c:pt idx="120">
                  <c:v>51</c:v>
                </c:pt>
                <c:pt idx="121">
                  <c:v>29</c:v>
                </c:pt>
                <c:pt idx="122">
                  <c:v>20</c:v>
                </c:pt>
                <c:pt idx="123">
                  <c:v>14</c:v>
                </c:pt>
                <c:pt idx="124">
                  <c:v>43</c:v>
                </c:pt>
                <c:pt idx="125">
                  <c:v>122</c:v>
                </c:pt>
                <c:pt idx="126">
                  <c:v>54</c:v>
                </c:pt>
                <c:pt idx="127">
                  <c:v>130</c:v>
                </c:pt>
                <c:pt idx="128">
                  <c:v>23</c:v>
                </c:pt>
                <c:pt idx="129">
                  <c:v>98</c:v>
                </c:pt>
                <c:pt idx="130">
                  <c:v>78</c:v>
                </c:pt>
                <c:pt idx="131">
                  <c:v>37</c:v>
                </c:pt>
                <c:pt idx="132">
                  <c:v>29</c:v>
                </c:pt>
                <c:pt idx="133">
                  <c:v>49</c:v>
                </c:pt>
                <c:pt idx="134">
                  <c:v>71</c:v>
                </c:pt>
                <c:pt idx="135">
                  <c:v>60</c:v>
                </c:pt>
                <c:pt idx="136">
                  <c:v>44</c:v>
                </c:pt>
                <c:pt idx="137">
                  <c:v>0</c:v>
                </c:pt>
                <c:pt idx="138">
                  <c:v>83</c:v>
                </c:pt>
                <c:pt idx="139">
                  <c:v>0</c:v>
                </c:pt>
                <c:pt idx="140">
                  <c:v>53</c:v>
                </c:pt>
                <c:pt idx="141">
                  <c:v>0</c:v>
                </c:pt>
                <c:pt idx="142">
                  <c:v>98</c:v>
                </c:pt>
                <c:pt idx="143">
                  <c:v>28</c:v>
                </c:pt>
                <c:pt idx="144">
                  <c:v>114</c:v>
                </c:pt>
                <c:pt idx="145">
                  <c:v>0</c:v>
                </c:pt>
                <c:pt idx="146">
                  <c:v>92</c:v>
                </c:pt>
                <c:pt idx="147">
                  <c:v>0</c:v>
                </c:pt>
                <c:pt idx="148">
                  <c:v>22</c:v>
                </c:pt>
                <c:pt idx="149">
                  <c:v>14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18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2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65</c:v>
                </c:pt>
                <c:pt idx="164">
                  <c:v>49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20</c:v>
                </c:pt>
                <c:pt idx="270">
                  <c:v>0</c:v>
                </c:pt>
                <c:pt idx="271">
                  <c:v>0</c:v>
                </c:pt>
                <c:pt idx="272">
                  <c:v>14</c:v>
                </c:pt>
                <c:pt idx="273">
                  <c:v>0</c:v>
                </c:pt>
                <c:pt idx="274">
                  <c:v>0</c:v>
                </c:pt>
                <c:pt idx="275">
                  <c:v>28</c:v>
                </c:pt>
                <c:pt idx="276">
                  <c:v>25</c:v>
                </c:pt>
                <c:pt idx="277">
                  <c:v>24</c:v>
                </c:pt>
                <c:pt idx="278">
                  <c:v>19</c:v>
                </c:pt>
                <c:pt idx="279">
                  <c:v>11</c:v>
                </c:pt>
                <c:pt idx="280">
                  <c:v>15</c:v>
                </c:pt>
                <c:pt idx="281">
                  <c:v>18</c:v>
                </c:pt>
                <c:pt idx="282">
                  <c:v>20</c:v>
                </c:pt>
                <c:pt idx="283">
                  <c:v>28</c:v>
                </c:pt>
                <c:pt idx="284">
                  <c:v>11</c:v>
                </c:pt>
                <c:pt idx="285">
                  <c:v>20</c:v>
                </c:pt>
                <c:pt idx="286">
                  <c:v>8</c:v>
                </c:pt>
                <c:pt idx="287">
                  <c:v>10</c:v>
                </c:pt>
                <c:pt idx="288">
                  <c:v>25</c:v>
                </c:pt>
                <c:pt idx="289">
                  <c:v>10</c:v>
                </c:pt>
                <c:pt idx="290">
                  <c:v>9</c:v>
                </c:pt>
                <c:pt idx="291">
                  <c:v>12</c:v>
                </c:pt>
                <c:pt idx="292">
                  <c:v>11</c:v>
                </c:pt>
                <c:pt idx="293">
                  <c:v>23</c:v>
                </c:pt>
                <c:pt idx="294">
                  <c:v>10</c:v>
                </c:pt>
                <c:pt idx="295">
                  <c:v>12</c:v>
                </c:pt>
                <c:pt idx="296">
                  <c:v>16</c:v>
                </c:pt>
                <c:pt idx="297">
                  <c:v>16</c:v>
                </c:pt>
                <c:pt idx="298">
                  <c:v>9</c:v>
                </c:pt>
                <c:pt idx="299">
                  <c:v>13</c:v>
                </c:pt>
                <c:pt idx="300">
                  <c:v>18</c:v>
                </c:pt>
                <c:pt idx="301">
                  <c:v>6</c:v>
                </c:pt>
                <c:pt idx="302">
                  <c:v>28</c:v>
                </c:pt>
                <c:pt idx="303">
                  <c:v>12</c:v>
                </c:pt>
                <c:pt idx="304">
                  <c:v>7</c:v>
                </c:pt>
                <c:pt idx="305">
                  <c:v>9</c:v>
                </c:pt>
                <c:pt idx="306">
                  <c:v>11</c:v>
                </c:pt>
                <c:pt idx="307">
                  <c:v>15</c:v>
                </c:pt>
                <c:pt idx="308">
                  <c:v>37</c:v>
                </c:pt>
                <c:pt idx="309">
                  <c:v>11</c:v>
                </c:pt>
                <c:pt idx="310">
                  <c:v>31</c:v>
                </c:pt>
                <c:pt idx="311">
                  <c:v>29</c:v>
                </c:pt>
                <c:pt idx="312">
                  <c:v>10</c:v>
                </c:pt>
                <c:pt idx="313">
                  <c:v>8</c:v>
                </c:pt>
                <c:pt idx="314">
                  <c:v>41</c:v>
                </c:pt>
                <c:pt idx="315">
                  <c:v>37</c:v>
                </c:pt>
                <c:pt idx="316">
                  <c:v>21</c:v>
                </c:pt>
                <c:pt idx="317">
                  <c:v>24</c:v>
                </c:pt>
                <c:pt idx="318">
                  <c:v>5</c:v>
                </c:pt>
                <c:pt idx="319">
                  <c:v>40</c:v>
                </c:pt>
                <c:pt idx="320">
                  <c:v>13</c:v>
                </c:pt>
                <c:pt idx="321">
                  <c:v>27</c:v>
                </c:pt>
                <c:pt idx="322">
                  <c:v>12</c:v>
                </c:pt>
                <c:pt idx="323">
                  <c:v>17</c:v>
                </c:pt>
                <c:pt idx="324">
                  <c:v>25</c:v>
                </c:pt>
                <c:pt idx="325">
                  <c:v>12</c:v>
                </c:pt>
                <c:pt idx="326">
                  <c:v>5</c:v>
                </c:pt>
                <c:pt idx="327">
                  <c:v>17</c:v>
                </c:pt>
                <c:pt idx="328">
                  <c:v>11</c:v>
                </c:pt>
                <c:pt idx="329">
                  <c:v>42</c:v>
                </c:pt>
                <c:pt idx="330">
                  <c:v>30</c:v>
                </c:pt>
                <c:pt idx="331">
                  <c:v>50</c:v>
                </c:pt>
                <c:pt idx="332">
                  <c:v>22</c:v>
                </c:pt>
                <c:pt idx="333">
                  <c:v>5</c:v>
                </c:pt>
                <c:pt idx="334">
                  <c:v>25</c:v>
                </c:pt>
                <c:pt idx="335">
                  <c:v>48</c:v>
                </c:pt>
                <c:pt idx="336">
                  <c:v>35</c:v>
                </c:pt>
                <c:pt idx="337">
                  <c:v>21</c:v>
                </c:pt>
                <c:pt idx="338">
                  <c:v>21</c:v>
                </c:pt>
                <c:pt idx="339">
                  <c:v>12</c:v>
                </c:pt>
                <c:pt idx="340">
                  <c:v>16</c:v>
                </c:pt>
                <c:pt idx="341">
                  <c:v>12</c:v>
                </c:pt>
                <c:pt idx="342">
                  <c:v>17</c:v>
                </c:pt>
                <c:pt idx="343">
                  <c:v>38</c:v>
                </c:pt>
                <c:pt idx="344">
                  <c:v>15</c:v>
                </c:pt>
                <c:pt idx="345">
                  <c:v>17</c:v>
                </c:pt>
                <c:pt idx="346">
                  <c:v>12</c:v>
                </c:pt>
                <c:pt idx="347">
                  <c:v>1</c:v>
                </c:pt>
                <c:pt idx="348">
                  <c:v>21</c:v>
                </c:pt>
                <c:pt idx="349">
                  <c:v>13</c:v>
                </c:pt>
                <c:pt idx="350">
                  <c:v>17</c:v>
                </c:pt>
                <c:pt idx="351">
                  <c:v>37</c:v>
                </c:pt>
                <c:pt idx="352">
                  <c:v>84</c:v>
                </c:pt>
                <c:pt idx="353">
                  <c:v>35</c:v>
                </c:pt>
                <c:pt idx="354">
                  <c:v>24</c:v>
                </c:pt>
                <c:pt idx="355">
                  <c:v>12</c:v>
                </c:pt>
                <c:pt idx="356">
                  <c:v>21</c:v>
                </c:pt>
                <c:pt idx="357">
                  <c:v>44</c:v>
                </c:pt>
                <c:pt idx="358">
                  <c:v>20</c:v>
                </c:pt>
                <c:pt idx="359">
                  <c:v>17</c:v>
                </c:pt>
                <c:pt idx="360">
                  <c:v>20</c:v>
                </c:pt>
                <c:pt idx="361">
                  <c:v>14</c:v>
                </c:pt>
                <c:pt idx="362">
                  <c:v>9</c:v>
                </c:pt>
                <c:pt idx="363">
                  <c:v>12</c:v>
                </c:pt>
                <c:pt idx="364">
                  <c:v>21</c:v>
                </c:pt>
                <c:pt idx="365">
                  <c:v>9</c:v>
                </c:pt>
                <c:pt idx="366">
                  <c:v>25</c:v>
                </c:pt>
                <c:pt idx="367">
                  <c:v>11</c:v>
                </c:pt>
                <c:pt idx="368">
                  <c:v>11</c:v>
                </c:pt>
                <c:pt idx="369">
                  <c:v>10</c:v>
                </c:pt>
                <c:pt idx="370">
                  <c:v>11</c:v>
                </c:pt>
                <c:pt idx="371">
                  <c:v>12</c:v>
                </c:pt>
                <c:pt idx="372">
                  <c:v>14</c:v>
                </c:pt>
                <c:pt idx="373">
                  <c:v>9</c:v>
                </c:pt>
                <c:pt idx="374">
                  <c:v>10</c:v>
                </c:pt>
                <c:pt idx="375">
                  <c:v>2</c:v>
                </c:pt>
                <c:pt idx="376">
                  <c:v>11</c:v>
                </c:pt>
                <c:pt idx="377">
                  <c:v>22</c:v>
                </c:pt>
                <c:pt idx="378">
                  <c:v>49</c:v>
                </c:pt>
                <c:pt idx="379">
                  <c:v>188</c:v>
                </c:pt>
                <c:pt idx="380">
                  <c:v>84</c:v>
                </c:pt>
                <c:pt idx="381">
                  <c:v>14</c:v>
                </c:pt>
                <c:pt idx="382">
                  <c:v>11</c:v>
                </c:pt>
                <c:pt idx="383">
                  <c:v>15</c:v>
                </c:pt>
                <c:pt idx="384">
                  <c:v>21</c:v>
                </c:pt>
                <c:pt idx="385">
                  <c:v>24</c:v>
                </c:pt>
                <c:pt idx="386">
                  <c:v>51</c:v>
                </c:pt>
                <c:pt idx="387">
                  <c:v>27</c:v>
                </c:pt>
                <c:pt idx="388">
                  <c:v>15</c:v>
                </c:pt>
                <c:pt idx="389">
                  <c:v>9</c:v>
                </c:pt>
                <c:pt idx="390">
                  <c:v>5</c:v>
                </c:pt>
                <c:pt idx="391">
                  <c:v>34</c:v>
                </c:pt>
                <c:pt idx="392">
                  <c:v>31</c:v>
                </c:pt>
                <c:pt idx="393">
                  <c:v>9</c:v>
                </c:pt>
                <c:pt idx="394">
                  <c:v>42</c:v>
                </c:pt>
                <c:pt idx="395">
                  <c:v>16</c:v>
                </c:pt>
                <c:pt idx="396">
                  <c:v>9</c:v>
                </c:pt>
                <c:pt idx="397">
                  <c:v>32</c:v>
                </c:pt>
                <c:pt idx="398">
                  <c:v>97</c:v>
                </c:pt>
                <c:pt idx="399">
                  <c:v>96</c:v>
                </c:pt>
                <c:pt idx="400">
                  <c:v>73</c:v>
                </c:pt>
                <c:pt idx="401">
                  <c:v>22</c:v>
                </c:pt>
                <c:pt idx="402">
                  <c:v>72</c:v>
                </c:pt>
                <c:pt idx="403">
                  <c:v>44</c:v>
                </c:pt>
                <c:pt idx="404">
                  <c:v>34</c:v>
                </c:pt>
                <c:pt idx="405">
                  <c:v>44</c:v>
                </c:pt>
                <c:pt idx="406">
                  <c:v>70</c:v>
                </c:pt>
                <c:pt idx="407">
                  <c:v>52</c:v>
                </c:pt>
                <c:pt idx="408">
                  <c:v>28</c:v>
                </c:pt>
                <c:pt idx="409">
                  <c:v>33</c:v>
                </c:pt>
                <c:pt idx="410">
                  <c:v>42</c:v>
                </c:pt>
                <c:pt idx="411">
                  <c:v>83</c:v>
                </c:pt>
                <c:pt idx="412">
                  <c:v>47</c:v>
                </c:pt>
                <c:pt idx="413">
                  <c:v>51</c:v>
                </c:pt>
                <c:pt idx="414">
                  <c:v>50</c:v>
                </c:pt>
                <c:pt idx="415">
                  <c:v>39</c:v>
                </c:pt>
                <c:pt idx="416">
                  <c:v>12</c:v>
                </c:pt>
                <c:pt idx="417">
                  <c:v>28</c:v>
                </c:pt>
                <c:pt idx="418">
                  <c:v>60</c:v>
                </c:pt>
                <c:pt idx="419">
                  <c:v>39</c:v>
                </c:pt>
                <c:pt idx="420">
                  <c:v>87</c:v>
                </c:pt>
                <c:pt idx="421">
                  <c:v>66</c:v>
                </c:pt>
                <c:pt idx="422">
                  <c:v>16</c:v>
                </c:pt>
                <c:pt idx="423">
                  <c:v>13</c:v>
                </c:pt>
                <c:pt idx="424">
                  <c:v>15</c:v>
                </c:pt>
                <c:pt idx="425">
                  <c:v>20</c:v>
                </c:pt>
                <c:pt idx="426">
                  <c:v>22</c:v>
                </c:pt>
                <c:pt idx="427">
                  <c:v>49</c:v>
                </c:pt>
                <c:pt idx="428">
                  <c:v>28</c:v>
                </c:pt>
                <c:pt idx="429">
                  <c:v>16</c:v>
                </c:pt>
                <c:pt idx="430">
                  <c:v>44</c:v>
                </c:pt>
                <c:pt idx="431">
                  <c:v>25</c:v>
                </c:pt>
                <c:pt idx="432">
                  <c:v>19</c:v>
                </c:pt>
                <c:pt idx="433">
                  <c:v>47</c:v>
                </c:pt>
                <c:pt idx="434">
                  <c:v>11</c:v>
                </c:pt>
                <c:pt idx="435">
                  <c:v>27</c:v>
                </c:pt>
                <c:pt idx="436">
                  <c:v>15</c:v>
                </c:pt>
                <c:pt idx="437">
                  <c:v>32</c:v>
                </c:pt>
                <c:pt idx="438">
                  <c:v>17</c:v>
                </c:pt>
                <c:pt idx="439">
                  <c:v>13</c:v>
                </c:pt>
                <c:pt idx="440">
                  <c:v>19</c:v>
                </c:pt>
                <c:pt idx="441">
                  <c:v>21</c:v>
                </c:pt>
                <c:pt idx="442">
                  <c:v>26</c:v>
                </c:pt>
                <c:pt idx="443">
                  <c:v>30</c:v>
                </c:pt>
                <c:pt idx="444">
                  <c:v>19</c:v>
                </c:pt>
                <c:pt idx="445">
                  <c:v>14</c:v>
                </c:pt>
                <c:pt idx="446">
                  <c:v>25</c:v>
                </c:pt>
                <c:pt idx="447">
                  <c:v>27</c:v>
                </c:pt>
                <c:pt idx="448">
                  <c:v>10</c:v>
                </c:pt>
                <c:pt idx="449">
                  <c:v>29</c:v>
                </c:pt>
                <c:pt idx="450">
                  <c:v>22</c:v>
                </c:pt>
                <c:pt idx="451">
                  <c:v>19</c:v>
                </c:pt>
                <c:pt idx="452">
                  <c:v>8</c:v>
                </c:pt>
                <c:pt idx="453">
                  <c:v>40</c:v>
                </c:pt>
                <c:pt idx="454">
                  <c:v>107</c:v>
                </c:pt>
                <c:pt idx="455">
                  <c:v>44</c:v>
                </c:pt>
                <c:pt idx="456">
                  <c:v>13</c:v>
                </c:pt>
                <c:pt idx="457">
                  <c:v>18</c:v>
                </c:pt>
                <c:pt idx="458">
                  <c:v>16</c:v>
                </c:pt>
                <c:pt idx="459">
                  <c:v>19</c:v>
                </c:pt>
                <c:pt idx="460">
                  <c:v>29</c:v>
                </c:pt>
                <c:pt idx="461">
                  <c:v>59</c:v>
                </c:pt>
                <c:pt idx="462">
                  <c:v>34</c:v>
                </c:pt>
                <c:pt idx="463">
                  <c:v>32</c:v>
                </c:pt>
                <c:pt idx="464">
                  <c:v>24</c:v>
                </c:pt>
                <c:pt idx="465">
                  <c:v>7</c:v>
                </c:pt>
                <c:pt idx="466">
                  <c:v>7</c:v>
                </c:pt>
                <c:pt idx="467">
                  <c:v>18</c:v>
                </c:pt>
                <c:pt idx="468">
                  <c:v>5</c:v>
                </c:pt>
                <c:pt idx="469">
                  <c:v>21</c:v>
                </c:pt>
                <c:pt idx="470">
                  <c:v>33</c:v>
                </c:pt>
                <c:pt idx="471">
                  <c:v>44</c:v>
                </c:pt>
                <c:pt idx="472">
                  <c:v>28</c:v>
                </c:pt>
                <c:pt idx="473">
                  <c:v>12</c:v>
                </c:pt>
                <c:pt idx="474">
                  <c:v>17</c:v>
                </c:pt>
                <c:pt idx="475">
                  <c:v>11</c:v>
                </c:pt>
                <c:pt idx="476">
                  <c:v>9</c:v>
                </c:pt>
                <c:pt idx="477">
                  <c:v>5</c:v>
                </c:pt>
                <c:pt idx="478">
                  <c:v>12</c:v>
                </c:pt>
                <c:pt idx="479">
                  <c:v>7</c:v>
                </c:pt>
                <c:pt idx="480">
                  <c:v>12</c:v>
                </c:pt>
                <c:pt idx="481">
                  <c:v>10</c:v>
                </c:pt>
                <c:pt idx="482">
                  <c:v>19</c:v>
                </c:pt>
                <c:pt idx="483">
                  <c:v>29</c:v>
                </c:pt>
                <c:pt idx="484">
                  <c:v>6</c:v>
                </c:pt>
                <c:pt idx="485">
                  <c:v>24</c:v>
                </c:pt>
                <c:pt idx="486">
                  <c:v>23</c:v>
                </c:pt>
                <c:pt idx="487">
                  <c:v>27</c:v>
                </c:pt>
                <c:pt idx="488">
                  <c:v>24</c:v>
                </c:pt>
                <c:pt idx="489">
                  <c:v>22</c:v>
                </c:pt>
                <c:pt idx="490">
                  <c:v>20</c:v>
                </c:pt>
                <c:pt idx="491">
                  <c:v>19</c:v>
                </c:pt>
                <c:pt idx="492">
                  <c:v>10</c:v>
                </c:pt>
                <c:pt idx="493">
                  <c:v>9</c:v>
                </c:pt>
                <c:pt idx="494">
                  <c:v>6</c:v>
                </c:pt>
                <c:pt idx="495">
                  <c:v>25</c:v>
                </c:pt>
                <c:pt idx="496">
                  <c:v>15</c:v>
                </c:pt>
                <c:pt idx="497">
                  <c:v>26</c:v>
                </c:pt>
                <c:pt idx="498">
                  <c:v>12</c:v>
                </c:pt>
                <c:pt idx="499">
                  <c:v>36</c:v>
                </c:pt>
                <c:pt idx="500">
                  <c:v>29</c:v>
                </c:pt>
                <c:pt idx="501">
                  <c:v>92</c:v>
                </c:pt>
                <c:pt idx="502">
                  <c:v>29</c:v>
                </c:pt>
                <c:pt idx="503">
                  <c:v>18</c:v>
                </c:pt>
                <c:pt idx="504">
                  <c:v>17</c:v>
                </c:pt>
                <c:pt idx="505">
                  <c:v>13</c:v>
                </c:pt>
                <c:pt idx="506">
                  <c:v>16</c:v>
                </c:pt>
                <c:pt idx="507">
                  <c:v>18</c:v>
                </c:pt>
                <c:pt idx="508">
                  <c:v>37</c:v>
                </c:pt>
                <c:pt idx="509">
                  <c:v>20</c:v>
                </c:pt>
                <c:pt idx="510">
                  <c:v>17</c:v>
                </c:pt>
                <c:pt idx="511">
                  <c:v>19</c:v>
                </c:pt>
                <c:pt idx="512">
                  <c:v>13</c:v>
                </c:pt>
                <c:pt idx="513">
                  <c:v>24</c:v>
                </c:pt>
                <c:pt idx="514">
                  <c:v>34</c:v>
                </c:pt>
                <c:pt idx="515">
                  <c:v>7</c:v>
                </c:pt>
                <c:pt idx="516">
                  <c:v>14</c:v>
                </c:pt>
                <c:pt idx="517">
                  <c:v>26</c:v>
                </c:pt>
                <c:pt idx="518">
                  <c:v>10</c:v>
                </c:pt>
                <c:pt idx="519">
                  <c:v>47</c:v>
                </c:pt>
                <c:pt idx="520">
                  <c:v>26</c:v>
                </c:pt>
                <c:pt idx="521">
                  <c:v>22</c:v>
                </c:pt>
                <c:pt idx="522">
                  <c:v>40</c:v>
                </c:pt>
                <c:pt idx="523">
                  <c:v>30</c:v>
                </c:pt>
                <c:pt idx="524">
                  <c:v>19</c:v>
                </c:pt>
                <c:pt idx="525">
                  <c:v>19</c:v>
                </c:pt>
                <c:pt idx="526">
                  <c:v>22</c:v>
                </c:pt>
                <c:pt idx="527">
                  <c:v>15</c:v>
                </c:pt>
                <c:pt idx="528">
                  <c:v>38</c:v>
                </c:pt>
                <c:pt idx="529">
                  <c:v>27</c:v>
                </c:pt>
                <c:pt idx="530">
                  <c:v>10</c:v>
                </c:pt>
                <c:pt idx="531">
                  <c:v>9</c:v>
                </c:pt>
                <c:pt idx="532">
                  <c:v>15</c:v>
                </c:pt>
                <c:pt idx="533">
                  <c:v>31</c:v>
                </c:pt>
                <c:pt idx="534">
                  <c:v>36</c:v>
                </c:pt>
                <c:pt idx="535">
                  <c:v>8</c:v>
                </c:pt>
                <c:pt idx="536">
                  <c:v>17</c:v>
                </c:pt>
                <c:pt idx="537">
                  <c:v>9</c:v>
                </c:pt>
                <c:pt idx="538">
                  <c:v>9</c:v>
                </c:pt>
                <c:pt idx="539">
                  <c:v>9</c:v>
                </c:pt>
                <c:pt idx="540">
                  <c:v>19</c:v>
                </c:pt>
                <c:pt idx="541">
                  <c:v>26</c:v>
                </c:pt>
                <c:pt idx="542">
                  <c:v>45</c:v>
                </c:pt>
                <c:pt idx="543">
                  <c:v>20</c:v>
                </c:pt>
                <c:pt idx="544">
                  <c:v>20</c:v>
                </c:pt>
                <c:pt idx="545">
                  <c:v>4</c:v>
                </c:pt>
                <c:pt idx="546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A52-4057-A28E-D670E1DE06E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Inside News Inside news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Sheet1!$A$2:$A$548</c:f>
              <c:strCache>
                <c:ptCount val="547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  <c:pt idx="31">
                  <c:v>1/2/2020</c:v>
                </c:pt>
                <c:pt idx="32">
                  <c:v>2/2/2020</c:v>
                </c:pt>
                <c:pt idx="33">
                  <c:v>3/2/2020</c:v>
                </c:pt>
                <c:pt idx="34">
                  <c:v>4/2/2020</c:v>
                </c:pt>
                <c:pt idx="35">
                  <c:v>5/2/2020</c:v>
                </c:pt>
                <c:pt idx="36">
                  <c:v>6/2/2020</c:v>
                </c:pt>
                <c:pt idx="37">
                  <c:v>7/2/2020</c:v>
                </c:pt>
                <c:pt idx="38">
                  <c:v>8/2/2020</c:v>
                </c:pt>
                <c:pt idx="39">
                  <c:v>9/2/2020</c:v>
                </c:pt>
                <c:pt idx="40">
                  <c:v>10/2/2020</c:v>
                </c:pt>
                <c:pt idx="41">
                  <c:v>11/2/2020</c:v>
                </c:pt>
                <c:pt idx="42">
                  <c:v>12/2/2020</c:v>
                </c:pt>
                <c:pt idx="43">
                  <c:v>13/02/2020</c:v>
                </c:pt>
                <c:pt idx="44">
                  <c:v>14/02/2020</c:v>
                </c:pt>
                <c:pt idx="45">
                  <c:v>15/02/2020</c:v>
                </c:pt>
                <c:pt idx="46">
                  <c:v>16/02/2020</c:v>
                </c:pt>
                <c:pt idx="47">
                  <c:v>17/02/2020</c:v>
                </c:pt>
                <c:pt idx="48">
                  <c:v>18/02/2020</c:v>
                </c:pt>
                <c:pt idx="49">
                  <c:v>19/02/2020</c:v>
                </c:pt>
                <c:pt idx="50">
                  <c:v>20/02/2020</c:v>
                </c:pt>
                <c:pt idx="51">
                  <c:v>21/02/2020</c:v>
                </c:pt>
                <c:pt idx="52">
                  <c:v>22/02/2020</c:v>
                </c:pt>
                <c:pt idx="53">
                  <c:v>23/02/2020</c:v>
                </c:pt>
                <c:pt idx="54">
                  <c:v>24/02/2020</c:v>
                </c:pt>
                <c:pt idx="55">
                  <c:v>25/02/2020</c:v>
                </c:pt>
                <c:pt idx="56">
                  <c:v>26/02/2020</c:v>
                </c:pt>
                <c:pt idx="57">
                  <c:v>27/02/2020</c:v>
                </c:pt>
                <c:pt idx="58">
                  <c:v>28/02/2020</c:v>
                </c:pt>
                <c:pt idx="59">
                  <c:v>29/02/2020</c:v>
                </c:pt>
                <c:pt idx="60">
                  <c:v>1/3/2020</c:v>
                </c:pt>
                <c:pt idx="61">
                  <c:v>2/3/2020</c:v>
                </c:pt>
                <c:pt idx="62">
                  <c:v>3/3/2020</c:v>
                </c:pt>
                <c:pt idx="63">
                  <c:v>4/3/2020</c:v>
                </c:pt>
                <c:pt idx="64">
                  <c:v>5/3/2020</c:v>
                </c:pt>
                <c:pt idx="65">
                  <c:v>6/3/2020</c:v>
                </c:pt>
                <c:pt idx="66">
                  <c:v>7/3/2020</c:v>
                </c:pt>
                <c:pt idx="67">
                  <c:v>8/3/2020</c:v>
                </c:pt>
                <c:pt idx="68">
                  <c:v>9/3/2020</c:v>
                </c:pt>
                <c:pt idx="69">
                  <c:v>10/3/2020</c:v>
                </c:pt>
                <c:pt idx="70">
                  <c:v>11/3/2020</c:v>
                </c:pt>
                <c:pt idx="71">
                  <c:v>12/3/2020</c:v>
                </c:pt>
                <c:pt idx="72">
                  <c:v>13/03/2020</c:v>
                </c:pt>
                <c:pt idx="73">
                  <c:v>14/03/2020</c:v>
                </c:pt>
                <c:pt idx="74">
                  <c:v>15/03/2020</c:v>
                </c:pt>
                <c:pt idx="75">
                  <c:v>16/03/2020</c:v>
                </c:pt>
                <c:pt idx="76">
                  <c:v>17/03/2020</c:v>
                </c:pt>
                <c:pt idx="77">
                  <c:v>18/03/2020</c:v>
                </c:pt>
                <c:pt idx="78">
                  <c:v>19/03/2020</c:v>
                </c:pt>
                <c:pt idx="79">
                  <c:v>20/03/2020</c:v>
                </c:pt>
                <c:pt idx="80">
                  <c:v>21/03/2020</c:v>
                </c:pt>
                <c:pt idx="81">
                  <c:v>22/03/2020</c:v>
                </c:pt>
                <c:pt idx="82">
                  <c:v>23/03/2020</c:v>
                </c:pt>
                <c:pt idx="83">
                  <c:v>24/03/2020</c:v>
                </c:pt>
                <c:pt idx="84">
                  <c:v>25/03/2020</c:v>
                </c:pt>
                <c:pt idx="85">
                  <c:v>26/03/2020</c:v>
                </c:pt>
                <c:pt idx="86">
                  <c:v>27/03/2020</c:v>
                </c:pt>
                <c:pt idx="87">
                  <c:v>28/03/2020</c:v>
                </c:pt>
                <c:pt idx="88">
                  <c:v>29/03/2020</c:v>
                </c:pt>
                <c:pt idx="89">
                  <c:v>30/03/2020</c:v>
                </c:pt>
                <c:pt idx="90">
                  <c:v>31/03/2020</c:v>
                </c:pt>
                <c:pt idx="91">
                  <c:v>1/4/2020</c:v>
                </c:pt>
                <c:pt idx="92">
                  <c:v>2/4/2020</c:v>
                </c:pt>
                <c:pt idx="93">
                  <c:v>3/4/2020</c:v>
                </c:pt>
                <c:pt idx="94">
                  <c:v>4/4/2020</c:v>
                </c:pt>
                <c:pt idx="95">
                  <c:v>5/4/2020</c:v>
                </c:pt>
                <c:pt idx="96">
                  <c:v>6/4/2020</c:v>
                </c:pt>
                <c:pt idx="97">
                  <c:v>7/4/2020</c:v>
                </c:pt>
                <c:pt idx="98">
                  <c:v>8/4/2020</c:v>
                </c:pt>
                <c:pt idx="99">
                  <c:v>9/4/2020</c:v>
                </c:pt>
                <c:pt idx="100">
                  <c:v>10/4/2020</c:v>
                </c:pt>
                <c:pt idx="101">
                  <c:v>11/4/2020</c:v>
                </c:pt>
                <c:pt idx="102">
                  <c:v>12/4/2020</c:v>
                </c:pt>
                <c:pt idx="103">
                  <c:v>13/04/2020</c:v>
                </c:pt>
                <c:pt idx="104">
                  <c:v>14/04/2020</c:v>
                </c:pt>
                <c:pt idx="105">
                  <c:v>15/04/2020</c:v>
                </c:pt>
                <c:pt idx="106">
                  <c:v>16/04/2020</c:v>
                </c:pt>
                <c:pt idx="107">
                  <c:v>17/04/2020</c:v>
                </c:pt>
                <c:pt idx="108">
                  <c:v>18/04/2020</c:v>
                </c:pt>
                <c:pt idx="109">
                  <c:v>19/04/2020</c:v>
                </c:pt>
                <c:pt idx="110">
                  <c:v>20/04/2020</c:v>
                </c:pt>
                <c:pt idx="111">
                  <c:v>21/04/2020</c:v>
                </c:pt>
                <c:pt idx="112">
                  <c:v>22/04/2020</c:v>
                </c:pt>
                <c:pt idx="113">
                  <c:v>23/04/2020</c:v>
                </c:pt>
                <c:pt idx="114">
                  <c:v>24/04/2020</c:v>
                </c:pt>
                <c:pt idx="115">
                  <c:v>25/04/2020</c:v>
                </c:pt>
                <c:pt idx="116">
                  <c:v>26/04/2020</c:v>
                </c:pt>
                <c:pt idx="117">
                  <c:v>27/04/2020</c:v>
                </c:pt>
                <c:pt idx="118">
                  <c:v>28/04/2020</c:v>
                </c:pt>
                <c:pt idx="119">
                  <c:v>29/04/2020</c:v>
                </c:pt>
                <c:pt idx="120">
                  <c:v>30/04/2020</c:v>
                </c:pt>
                <c:pt idx="121">
                  <c:v>1/5/2020</c:v>
                </c:pt>
                <c:pt idx="122">
                  <c:v>2/5/2020</c:v>
                </c:pt>
                <c:pt idx="123">
                  <c:v>3/5/2020</c:v>
                </c:pt>
                <c:pt idx="124">
                  <c:v>4/5/2020</c:v>
                </c:pt>
                <c:pt idx="125">
                  <c:v>5/5/2020</c:v>
                </c:pt>
                <c:pt idx="126">
                  <c:v>6/5/2020</c:v>
                </c:pt>
                <c:pt idx="127">
                  <c:v>7/5/2020</c:v>
                </c:pt>
                <c:pt idx="128">
                  <c:v>8/5/2020</c:v>
                </c:pt>
                <c:pt idx="129">
                  <c:v>9/5/2020</c:v>
                </c:pt>
                <c:pt idx="130">
                  <c:v>10/5/2020</c:v>
                </c:pt>
                <c:pt idx="131">
                  <c:v>11/5/2020</c:v>
                </c:pt>
                <c:pt idx="132">
                  <c:v>12/5/2020</c:v>
                </c:pt>
                <c:pt idx="133">
                  <c:v>13/05/2020</c:v>
                </c:pt>
                <c:pt idx="134">
                  <c:v>14/05/2020</c:v>
                </c:pt>
                <c:pt idx="135">
                  <c:v>15/05/2020</c:v>
                </c:pt>
                <c:pt idx="136">
                  <c:v>16/05/2020</c:v>
                </c:pt>
                <c:pt idx="137">
                  <c:v>17/05/2020</c:v>
                </c:pt>
                <c:pt idx="138">
                  <c:v>18/05/2020</c:v>
                </c:pt>
                <c:pt idx="139">
                  <c:v>19/05/2020</c:v>
                </c:pt>
                <c:pt idx="140">
                  <c:v>20/05/2020</c:v>
                </c:pt>
                <c:pt idx="141">
                  <c:v>21/05/2020</c:v>
                </c:pt>
                <c:pt idx="142">
                  <c:v>22/05/2020</c:v>
                </c:pt>
                <c:pt idx="143">
                  <c:v>23/05/2020</c:v>
                </c:pt>
                <c:pt idx="144">
                  <c:v>24/05/2020</c:v>
                </c:pt>
                <c:pt idx="145">
                  <c:v>25/05/2020</c:v>
                </c:pt>
                <c:pt idx="146">
                  <c:v>26/05/2020</c:v>
                </c:pt>
                <c:pt idx="147">
                  <c:v>27/05/2020</c:v>
                </c:pt>
                <c:pt idx="148">
                  <c:v>28/05/2020</c:v>
                </c:pt>
                <c:pt idx="149">
                  <c:v>29/05/2020</c:v>
                </c:pt>
                <c:pt idx="150">
                  <c:v>30/05/2020</c:v>
                </c:pt>
                <c:pt idx="151">
                  <c:v>31/05/2020</c:v>
                </c:pt>
                <c:pt idx="152">
                  <c:v>1/6/2020</c:v>
                </c:pt>
                <c:pt idx="153">
                  <c:v>2/6/2020</c:v>
                </c:pt>
                <c:pt idx="154">
                  <c:v>3/6/2020</c:v>
                </c:pt>
                <c:pt idx="155">
                  <c:v>4/6/2020</c:v>
                </c:pt>
                <c:pt idx="156">
                  <c:v>5/6/2020</c:v>
                </c:pt>
                <c:pt idx="157">
                  <c:v>6/6/2020</c:v>
                </c:pt>
                <c:pt idx="158">
                  <c:v>7/6/2020</c:v>
                </c:pt>
                <c:pt idx="159">
                  <c:v>8/6/2020</c:v>
                </c:pt>
                <c:pt idx="160">
                  <c:v>9/6/2020</c:v>
                </c:pt>
                <c:pt idx="161">
                  <c:v>10/6/2020</c:v>
                </c:pt>
                <c:pt idx="162">
                  <c:v>11/6/2020</c:v>
                </c:pt>
                <c:pt idx="163">
                  <c:v>12/6/2020</c:v>
                </c:pt>
                <c:pt idx="164">
                  <c:v>13/06/2020</c:v>
                </c:pt>
                <c:pt idx="165">
                  <c:v>14/06/2020</c:v>
                </c:pt>
                <c:pt idx="166">
                  <c:v>15/06/2020</c:v>
                </c:pt>
                <c:pt idx="167">
                  <c:v>16/06/2020</c:v>
                </c:pt>
                <c:pt idx="168">
                  <c:v>17/06/2020</c:v>
                </c:pt>
                <c:pt idx="169">
                  <c:v>18/06/2020</c:v>
                </c:pt>
                <c:pt idx="170">
                  <c:v>19/06/2020</c:v>
                </c:pt>
                <c:pt idx="171">
                  <c:v>20/06/2020</c:v>
                </c:pt>
                <c:pt idx="172">
                  <c:v>21/06/2020</c:v>
                </c:pt>
                <c:pt idx="173">
                  <c:v>22/06/2020</c:v>
                </c:pt>
                <c:pt idx="174">
                  <c:v>23/06/2020</c:v>
                </c:pt>
                <c:pt idx="175">
                  <c:v>24/06/2020</c:v>
                </c:pt>
                <c:pt idx="176">
                  <c:v>25/06/2020</c:v>
                </c:pt>
                <c:pt idx="177">
                  <c:v>26/06/2020</c:v>
                </c:pt>
                <c:pt idx="178">
                  <c:v>27/06/2020</c:v>
                </c:pt>
                <c:pt idx="179">
                  <c:v>28/06/2020</c:v>
                </c:pt>
                <c:pt idx="180">
                  <c:v>29/06/2020</c:v>
                </c:pt>
                <c:pt idx="181">
                  <c:v>30/06/2020</c:v>
                </c:pt>
                <c:pt idx="182">
                  <c:v>1/7/2020</c:v>
                </c:pt>
                <c:pt idx="183">
                  <c:v>2/7/2020</c:v>
                </c:pt>
                <c:pt idx="184">
                  <c:v>3/7/2020</c:v>
                </c:pt>
                <c:pt idx="185">
                  <c:v>4/7/2020</c:v>
                </c:pt>
                <c:pt idx="186">
                  <c:v>5/7/2020</c:v>
                </c:pt>
                <c:pt idx="187">
                  <c:v>6/7/2020</c:v>
                </c:pt>
                <c:pt idx="188">
                  <c:v>7/7/2020</c:v>
                </c:pt>
                <c:pt idx="189">
                  <c:v>8/7/2020</c:v>
                </c:pt>
                <c:pt idx="190">
                  <c:v>9/7/2020</c:v>
                </c:pt>
                <c:pt idx="191">
                  <c:v>10/7/2020</c:v>
                </c:pt>
                <c:pt idx="192">
                  <c:v>11/7/2020</c:v>
                </c:pt>
                <c:pt idx="193">
                  <c:v>12/7/2020</c:v>
                </c:pt>
                <c:pt idx="194">
                  <c:v>13/07/2020</c:v>
                </c:pt>
                <c:pt idx="195">
                  <c:v>14/07/2020</c:v>
                </c:pt>
                <c:pt idx="196">
                  <c:v>15/07/2020</c:v>
                </c:pt>
                <c:pt idx="197">
                  <c:v>16/07/2020</c:v>
                </c:pt>
                <c:pt idx="198">
                  <c:v>17/07/2020</c:v>
                </c:pt>
                <c:pt idx="199">
                  <c:v>18/07/2020</c:v>
                </c:pt>
                <c:pt idx="200">
                  <c:v>19/07/2020</c:v>
                </c:pt>
                <c:pt idx="201">
                  <c:v>20/07/2020</c:v>
                </c:pt>
                <c:pt idx="202">
                  <c:v>21/07/2020</c:v>
                </c:pt>
                <c:pt idx="203">
                  <c:v>22/07/2020</c:v>
                </c:pt>
                <c:pt idx="204">
                  <c:v>23/07/2020</c:v>
                </c:pt>
                <c:pt idx="205">
                  <c:v>24/07/2020</c:v>
                </c:pt>
                <c:pt idx="206">
                  <c:v>25/07/2020</c:v>
                </c:pt>
                <c:pt idx="207">
                  <c:v>26/07/2020</c:v>
                </c:pt>
                <c:pt idx="208">
                  <c:v>27/07/2020</c:v>
                </c:pt>
                <c:pt idx="209">
                  <c:v>28/07/2020</c:v>
                </c:pt>
                <c:pt idx="210">
                  <c:v>29/07/2020</c:v>
                </c:pt>
                <c:pt idx="211">
                  <c:v>30/07/2020</c:v>
                </c:pt>
                <c:pt idx="212">
                  <c:v>31/07/2020</c:v>
                </c:pt>
                <c:pt idx="213">
                  <c:v>1/8/2020</c:v>
                </c:pt>
                <c:pt idx="214">
                  <c:v>2/8/2020</c:v>
                </c:pt>
                <c:pt idx="215">
                  <c:v>3/8/2020</c:v>
                </c:pt>
                <c:pt idx="216">
                  <c:v>4/8/2020</c:v>
                </c:pt>
                <c:pt idx="217">
                  <c:v>5/8/2020</c:v>
                </c:pt>
                <c:pt idx="218">
                  <c:v>6/8/2020</c:v>
                </c:pt>
                <c:pt idx="219">
                  <c:v>7/8/2020</c:v>
                </c:pt>
                <c:pt idx="220">
                  <c:v>8/8/2020</c:v>
                </c:pt>
                <c:pt idx="221">
                  <c:v>9/8/2020</c:v>
                </c:pt>
                <c:pt idx="222">
                  <c:v>10/8/2020</c:v>
                </c:pt>
                <c:pt idx="223">
                  <c:v>11/8/2020</c:v>
                </c:pt>
                <c:pt idx="224">
                  <c:v>12/8/2020</c:v>
                </c:pt>
                <c:pt idx="225">
                  <c:v>13/08/2020</c:v>
                </c:pt>
                <c:pt idx="226">
                  <c:v>14/08/2020</c:v>
                </c:pt>
                <c:pt idx="227">
                  <c:v>15/08/2020</c:v>
                </c:pt>
                <c:pt idx="228">
                  <c:v>16/08/2020</c:v>
                </c:pt>
                <c:pt idx="229">
                  <c:v>17/08/2020</c:v>
                </c:pt>
                <c:pt idx="230">
                  <c:v>18/08/2020</c:v>
                </c:pt>
                <c:pt idx="231">
                  <c:v>19/08/2020</c:v>
                </c:pt>
                <c:pt idx="232">
                  <c:v>20/08/2020</c:v>
                </c:pt>
                <c:pt idx="233">
                  <c:v>21/08/2020</c:v>
                </c:pt>
                <c:pt idx="234">
                  <c:v>22/08/2020</c:v>
                </c:pt>
                <c:pt idx="235">
                  <c:v>23/08/2020</c:v>
                </c:pt>
                <c:pt idx="236">
                  <c:v>24/08/2020</c:v>
                </c:pt>
                <c:pt idx="237">
                  <c:v>25/08/2020</c:v>
                </c:pt>
                <c:pt idx="238">
                  <c:v>26/08/2020</c:v>
                </c:pt>
                <c:pt idx="239">
                  <c:v>27/08/2020</c:v>
                </c:pt>
                <c:pt idx="240">
                  <c:v>28/08/2020</c:v>
                </c:pt>
                <c:pt idx="241">
                  <c:v>29/08/2020</c:v>
                </c:pt>
                <c:pt idx="242">
                  <c:v>30/08/2020</c:v>
                </c:pt>
                <c:pt idx="243">
                  <c:v>31/08/2020</c:v>
                </c:pt>
                <c:pt idx="244">
                  <c:v>1/9/2020</c:v>
                </c:pt>
                <c:pt idx="245">
                  <c:v>2/9/2020</c:v>
                </c:pt>
                <c:pt idx="246">
                  <c:v>3/9/2020</c:v>
                </c:pt>
                <c:pt idx="247">
                  <c:v>4/9/2020</c:v>
                </c:pt>
                <c:pt idx="248">
                  <c:v>5/9/2020</c:v>
                </c:pt>
                <c:pt idx="249">
                  <c:v>6/9/2020</c:v>
                </c:pt>
                <c:pt idx="250">
                  <c:v>7/9/2020</c:v>
                </c:pt>
                <c:pt idx="251">
                  <c:v>8/9/2020</c:v>
                </c:pt>
                <c:pt idx="252">
                  <c:v>9/9/2020</c:v>
                </c:pt>
                <c:pt idx="253">
                  <c:v>10/9/2020</c:v>
                </c:pt>
                <c:pt idx="254">
                  <c:v>11/9/2020</c:v>
                </c:pt>
                <c:pt idx="255">
                  <c:v>12/9/2020</c:v>
                </c:pt>
                <c:pt idx="256">
                  <c:v>13/09/2020</c:v>
                </c:pt>
                <c:pt idx="257">
                  <c:v>14/09/2020</c:v>
                </c:pt>
                <c:pt idx="258">
                  <c:v>15/09/2020</c:v>
                </c:pt>
                <c:pt idx="259">
                  <c:v>16/09/2020</c:v>
                </c:pt>
                <c:pt idx="260">
                  <c:v>17/09/2020</c:v>
                </c:pt>
                <c:pt idx="261">
                  <c:v>18/09/2020</c:v>
                </c:pt>
                <c:pt idx="262">
                  <c:v>19/09/2020</c:v>
                </c:pt>
                <c:pt idx="263">
                  <c:v>20/09/2020</c:v>
                </c:pt>
                <c:pt idx="264">
                  <c:v>21/09/2020</c:v>
                </c:pt>
                <c:pt idx="265">
                  <c:v>22/09/2020</c:v>
                </c:pt>
                <c:pt idx="266">
                  <c:v>23/09/2020</c:v>
                </c:pt>
                <c:pt idx="267">
                  <c:v>24/09/2020</c:v>
                </c:pt>
                <c:pt idx="268">
                  <c:v>25/09/2020</c:v>
                </c:pt>
                <c:pt idx="269">
                  <c:v>26/09/2020</c:v>
                </c:pt>
                <c:pt idx="270">
                  <c:v>27/09/2020</c:v>
                </c:pt>
                <c:pt idx="271">
                  <c:v>28/09/2020</c:v>
                </c:pt>
                <c:pt idx="272">
                  <c:v>29/09/2020</c:v>
                </c:pt>
                <c:pt idx="273">
                  <c:v>30/09/2020</c:v>
                </c:pt>
                <c:pt idx="274">
                  <c:v>1/10/2020</c:v>
                </c:pt>
                <c:pt idx="275">
                  <c:v>2/10/2020</c:v>
                </c:pt>
                <c:pt idx="276">
                  <c:v>3/10/2020</c:v>
                </c:pt>
                <c:pt idx="277">
                  <c:v>4/10/2020</c:v>
                </c:pt>
                <c:pt idx="278">
                  <c:v>5/10/2020</c:v>
                </c:pt>
                <c:pt idx="279">
                  <c:v>6/10/2020</c:v>
                </c:pt>
                <c:pt idx="280">
                  <c:v>7/10/2020</c:v>
                </c:pt>
                <c:pt idx="281">
                  <c:v>8/10/2020</c:v>
                </c:pt>
                <c:pt idx="282">
                  <c:v>9/10/2020</c:v>
                </c:pt>
                <c:pt idx="283">
                  <c:v>10/10/2020</c:v>
                </c:pt>
                <c:pt idx="284">
                  <c:v>11/10/2020</c:v>
                </c:pt>
                <c:pt idx="285">
                  <c:v>12/10/2020</c:v>
                </c:pt>
                <c:pt idx="286">
                  <c:v>13/10/2020</c:v>
                </c:pt>
                <c:pt idx="287">
                  <c:v>14/10/2020</c:v>
                </c:pt>
                <c:pt idx="288">
                  <c:v>15/10/2020</c:v>
                </c:pt>
                <c:pt idx="289">
                  <c:v>16/10/2020</c:v>
                </c:pt>
                <c:pt idx="290">
                  <c:v>17/10/2020</c:v>
                </c:pt>
                <c:pt idx="291">
                  <c:v>18/10/2020</c:v>
                </c:pt>
                <c:pt idx="292">
                  <c:v>19/10/2020</c:v>
                </c:pt>
                <c:pt idx="293">
                  <c:v>20/10/2020</c:v>
                </c:pt>
                <c:pt idx="294">
                  <c:v>21/10/2020</c:v>
                </c:pt>
                <c:pt idx="295">
                  <c:v>22/10/2020</c:v>
                </c:pt>
                <c:pt idx="296">
                  <c:v>23/10/2020</c:v>
                </c:pt>
                <c:pt idx="297">
                  <c:v>24/10/2020</c:v>
                </c:pt>
                <c:pt idx="298">
                  <c:v>25/10/2020</c:v>
                </c:pt>
                <c:pt idx="299">
                  <c:v>26/10/2020</c:v>
                </c:pt>
                <c:pt idx="300">
                  <c:v>27/10/2020</c:v>
                </c:pt>
                <c:pt idx="301">
                  <c:v>28/10/2020</c:v>
                </c:pt>
                <c:pt idx="302">
                  <c:v>29/10/2020</c:v>
                </c:pt>
                <c:pt idx="303">
                  <c:v>30/10/2020</c:v>
                </c:pt>
                <c:pt idx="304">
                  <c:v>31/10/2020</c:v>
                </c:pt>
                <c:pt idx="305">
                  <c:v>1/11/2020</c:v>
                </c:pt>
                <c:pt idx="306">
                  <c:v>2/11/2020</c:v>
                </c:pt>
                <c:pt idx="307">
                  <c:v>3/11/2020</c:v>
                </c:pt>
                <c:pt idx="308">
                  <c:v>4/11/2020</c:v>
                </c:pt>
                <c:pt idx="309">
                  <c:v>5/11/2020</c:v>
                </c:pt>
                <c:pt idx="310">
                  <c:v>6/11/2020</c:v>
                </c:pt>
                <c:pt idx="311">
                  <c:v>7/11/2020</c:v>
                </c:pt>
                <c:pt idx="312">
                  <c:v>8/11/2020</c:v>
                </c:pt>
                <c:pt idx="313">
                  <c:v>9/11/2020</c:v>
                </c:pt>
                <c:pt idx="314">
                  <c:v>10/11/2020</c:v>
                </c:pt>
                <c:pt idx="315">
                  <c:v>11/11/2020</c:v>
                </c:pt>
                <c:pt idx="316">
                  <c:v>12/11/2020</c:v>
                </c:pt>
                <c:pt idx="317">
                  <c:v>13/11/2020</c:v>
                </c:pt>
                <c:pt idx="318">
                  <c:v>14/11/2020</c:v>
                </c:pt>
                <c:pt idx="319">
                  <c:v>15/11/2020</c:v>
                </c:pt>
                <c:pt idx="320">
                  <c:v>16/11/2020</c:v>
                </c:pt>
                <c:pt idx="321">
                  <c:v>17/11/2020</c:v>
                </c:pt>
                <c:pt idx="322">
                  <c:v>18/11/2020</c:v>
                </c:pt>
                <c:pt idx="323">
                  <c:v>19/11/2020</c:v>
                </c:pt>
                <c:pt idx="324">
                  <c:v>20/11/2020</c:v>
                </c:pt>
                <c:pt idx="325">
                  <c:v>21/11/2020</c:v>
                </c:pt>
                <c:pt idx="326">
                  <c:v>22/11/2020</c:v>
                </c:pt>
                <c:pt idx="327">
                  <c:v>23/11/2020</c:v>
                </c:pt>
                <c:pt idx="328">
                  <c:v>24/11/2020</c:v>
                </c:pt>
                <c:pt idx="329">
                  <c:v>25/11/2020</c:v>
                </c:pt>
                <c:pt idx="330">
                  <c:v>26/11/2020</c:v>
                </c:pt>
                <c:pt idx="331">
                  <c:v>27/11/2020</c:v>
                </c:pt>
                <c:pt idx="332">
                  <c:v>28/11/2020</c:v>
                </c:pt>
                <c:pt idx="333">
                  <c:v>29/11/2020</c:v>
                </c:pt>
                <c:pt idx="334">
                  <c:v>30/11/2020</c:v>
                </c:pt>
                <c:pt idx="335">
                  <c:v>1/12/2020</c:v>
                </c:pt>
                <c:pt idx="336">
                  <c:v>2/12/2020</c:v>
                </c:pt>
                <c:pt idx="337">
                  <c:v>3/12/2020</c:v>
                </c:pt>
                <c:pt idx="338">
                  <c:v>4/12/2020</c:v>
                </c:pt>
                <c:pt idx="339">
                  <c:v>5/12/2020</c:v>
                </c:pt>
                <c:pt idx="340">
                  <c:v>6/12/2020</c:v>
                </c:pt>
                <c:pt idx="341">
                  <c:v>7/12/2020</c:v>
                </c:pt>
                <c:pt idx="342">
                  <c:v>8/12/2020</c:v>
                </c:pt>
                <c:pt idx="343">
                  <c:v>9/12/2020</c:v>
                </c:pt>
                <c:pt idx="344">
                  <c:v>10/12/2020</c:v>
                </c:pt>
                <c:pt idx="345">
                  <c:v>11/12/2020</c:v>
                </c:pt>
                <c:pt idx="346">
                  <c:v>12/12/2020</c:v>
                </c:pt>
                <c:pt idx="347">
                  <c:v>13/12/2020</c:v>
                </c:pt>
                <c:pt idx="348">
                  <c:v>14/12/2020</c:v>
                </c:pt>
                <c:pt idx="349">
                  <c:v>15/12/2020</c:v>
                </c:pt>
                <c:pt idx="350">
                  <c:v>16/12/2020</c:v>
                </c:pt>
                <c:pt idx="351">
                  <c:v>17/12/2020</c:v>
                </c:pt>
                <c:pt idx="352">
                  <c:v>18/12/2020</c:v>
                </c:pt>
                <c:pt idx="353">
                  <c:v>19/12/2020</c:v>
                </c:pt>
                <c:pt idx="354">
                  <c:v>20/12/2020</c:v>
                </c:pt>
                <c:pt idx="355">
                  <c:v>21/12/2020</c:v>
                </c:pt>
                <c:pt idx="356">
                  <c:v>22/12/2020</c:v>
                </c:pt>
                <c:pt idx="357">
                  <c:v>23/12/2020</c:v>
                </c:pt>
                <c:pt idx="358">
                  <c:v>24/12/2020</c:v>
                </c:pt>
                <c:pt idx="359">
                  <c:v>25/12/2020</c:v>
                </c:pt>
                <c:pt idx="360">
                  <c:v>26/12/2020</c:v>
                </c:pt>
                <c:pt idx="361">
                  <c:v>27/12/2020</c:v>
                </c:pt>
                <c:pt idx="362">
                  <c:v>28/12/2020</c:v>
                </c:pt>
                <c:pt idx="363">
                  <c:v>29/12/2020</c:v>
                </c:pt>
                <c:pt idx="364">
                  <c:v>30/12/2020</c:v>
                </c:pt>
                <c:pt idx="365">
                  <c:v>31/12/2020</c:v>
                </c:pt>
                <c:pt idx="366">
                  <c:v>1/1/2021</c:v>
                </c:pt>
                <c:pt idx="367">
                  <c:v>2/1/2021</c:v>
                </c:pt>
                <c:pt idx="368">
                  <c:v>3/1/2021</c:v>
                </c:pt>
                <c:pt idx="369">
                  <c:v>4/1/2021</c:v>
                </c:pt>
                <c:pt idx="370">
                  <c:v>5/1/2021</c:v>
                </c:pt>
                <c:pt idx="371">
                  <c:v>6/1/2021</c:v>
                </c:pt>
                <c:pt idx="372">
                  <c:v>7/1/2021</c:v>
                </c:pt>
                <c:pt idx="373">
                  <c:v>8/1/2021</c:v>
                </c:pt>
                <c:pt idx="374">
                  <c:v>9/1/2021</c:v>
                </c:pt>
                <c:pt idx="375">
                  <c:v>10/1/2021</c:v>
                </c:pt>
                <c:pt idx="376">
                  <c:v>11/1/2021</c:v>
                </c:pt>
                <c:pt idx="377">
                  <c:v>12/1/2021</c:v>
                </c:pt>
                <c:pt idx="378">
                  <c:v>13/01/2021</c:v>
                </c:pt>
                <c:pt idx="379">
                  <c:v>14/01/2021</c:v>
                </c:pt>
                <c:pt idx="380">
                  <c:v>15/01/2021</c:v>
                </c:pt>
                <c:pt idx="381">
                  <c:v>16/01/2021</c:v>
                </c:pt>
                <c:pt idx="382">
                  <c:v>17/01/2021</c:v>
                </c:pt>
                <c:pt idx="383">
                  <c:v>18/01/2021</c:v>
                </c:pt>
                <c:pt idx="384">
                  <c:v>19/01/2021</c:v>
                </c:pt>
                <c:pt idx="385">
                  <c:v>20/01/2021</c:v>
                </c:pt>
                <c:pt idx="386">
                  <c:v>21/01/2021</c:v>
                </c:pt>
                <c:pt idx="387">
                  <c:v>22/01/2021</c:v>
                </c:pt>
                <c:pt idx="388">
                  <c:v>23/01/2021</c:v>
                </c:pt>
                <c:pt idx="389">
                  <c:v>24/01/2021</c:v>
                </c:pt>
                <c:pt idx="390">
                  <c:v>25/01/2021</c:v>
                </c:pt>
                <c:pt idx="391">
                  <c:v>26/01/2021</c:v>
                </c:pt>
                <c:pt idx="392">
                  <c:v>27/01/2021</c:v>
                </c:pt>
                <c:pt idx="393">
                  <c:v>28/01/2021</c:v>
                </c:pt>
                <c:pt idx="394">
                  <c:v>29/01/2021</c:v>
                </c:pt>
                <c:pt idx="395">
                  <c:v>30/01/2021</c:v>
                </c:pt>
                <c:pt idx="396">
                  <c:v>31/01/2021</c:v>
                </c:pt>
                <c:pt idx="397">
                  <c:v>1/2/2021</c:v>
                </c:pt>
                <c:pt idx="398">
                  <c:v>2/2/2021</c:v>
                </c:pt>
                <c:pt idx="399">
                  <c:v>3/2/2021</c:v>
                </c:pt>
                <c:pt idx="400">
                  <c:v>4/2/2021</c:v>
                </c:pt>
                <c:pt idx="401">
                  <c:v>5/2/2021</c:v>
                </c:pt>
                <c:pt idx="402">
                  <c:v>6/2/2021</c:v>
                </c:pt>
                <c:pt idx="403">
                  <c:v>7/2/2021</c:v>
                </c:pt>
                <c:pt idx="404">
                  <c:v>8/2/2021</c:v>
                </c:pt>
                <c:pt idx="405">
                  <c:v>9/2/2021</c:v>
                </c:pt>
                <c:pt idx="406">
                  <c:v>10/2/2021</c:v>
                </c:pt>
                <c:pt idx="407">
                  <c:v>11/2/2021</c:v>
                </c:pt>
                <c:pt idx="408">
                  <c:v>12/2/2021</c:v>
                </c:pt>
                <c:pt idx="409">
                  <c:v>13/02/2021</c:v>
                </c:pt>
                <c:pt idx="410">
                  <c:v>14/02/2021</c:v>
                </c:pt>
                <c:pt idx="411">
                  <c:v>15/02/2021</c:v>
                </c:pt>
                <c:pt idx="412">
                  <c:v>16/02/2021</c:v>
                </c:pt>
                <c:pt idx="413">
                  <c:v>17/02/2021</c:v>
                </c:pt>
                <c:pt idx="414">
                  <c:v>18/02/2021</c:v>
                </c:pt>
                <c:pt idx="415">
                  <c:v>19/02/2021</c:v>
                </c:pt>
                <c:pt idx="416">
                  <c:v>20/02/2021</c:v>
                </c:pt>
                <c:pt idx="417">
                  <c:v>21/02/2021</c:v>
                </c:pt>
                <c:pt idx="418">
                  <c:v>22/02/2021</c:v>
                </c:pt>
                <c:pt idx="419">
                  <c:v>23/02/2021</c:v>
                </c:pt>
                <c:pt idx="420">
                  <c:v>24/02/2021</c:v>
                </c:pt>
                <c:pt idx="421">
                  <c:v>25/02/2021</c:v>
                </c:pt>
                <c:pt idx="422">
                  <c:v>26/02/2021</c:v>
                </c:pt>
                <c:pt idx="423">
                  <c:v>27/02/2021</c:v>
                </c:pt>
                <c:pt idx="424">
                  <c:v>28/02/2021</c:v>
                </c:pt>
                <c:pt idx="425">
                  <c:v>1/3/2021</c:v>
                </c:pt>
                <c:pt idx="426">
                  <c:v>2/3/2021</c:v>
                </c:pt>
                <c:pt idx="427">
                  <c:v>3/3/2021</c:v>
                </c:pt>
                <c:pt idx="428">
                  <c:v>4/3/2021</c:v>
                </c:pt>
                <c:pt idx="429">
                  <c:v>5/3/2021</c:v>
                </c:pt>
                <c:pt idx="430">
                  <c:v>6/3/2021</c:v>
                </c:pt>
                <c:pt idx="431">
                  <c:v>7/3/2021</c:v>
                </c:pt>
                <c:pt idx="432">
                  <c:v>8/3/2021</c:v>
                </c:pt>
                <c:pt idx="433">
                  <c:v>9/3/2021</c:v>
                </c:pt>
                <c:pt idx="434">
                  <c:v>10/3/2021</c:v>
                </c:pt>
                <c:pt idx="435">
                  <c:v>11/3/2021</c:v>
                </c:pt>
                <c:pt idx="436">
                  <c:v>12/3/2021</c:v>
                </c:pt>
                <c:pt idx="437">
                  <c:v>13/03/2021</c:v>
                </c:pt>
                <c:pt idx="438">
                  <c:v>14/03/2021</c:v>
                </c:pt>
                <c:pt idx="439">
                  <c:v>15/03/2021</c:v>
                </c:pt>
                <c:pt idx="440">
                  <c:v>16/03/2021</c:v>
                </c:pt>
                <c:pt idx="441">
                  <c:v>17/03/2021</c:v>
                </c:pt>
                <c:pt idx="442">
                  <c:v>18/03/2021</c:v>
                </c:pt>
                <c:pt idx="443">
                  <c:v>19/03/2021</c:v>
                </c:pt>
                <c:pt idx="444">
                  <c:v>20/03/2021</c:v>
                </c:pt>
                <c:pt idx="445">
                  <c:v>21/03/2021</c:v>
                </c:pt>
                <c:pt idx="446">
                  <c:v>22/03/2021</c:v>
                </c:pt>
                <c:pt idx="447">
                  <c:v>23/03/2021</c:v>
                </c:pt>
                <c:pt idx="448">
                  <c:v>24/03/2021</c:v>
                </c:pt>
                <c:pt idx="449">
                  <c:v>25/03/2021</c:v>
                </c:pt>
                <c:pt idx="450">
                  <c:v>26/03/2021</c:v>
                </c:pt>
                <c:pt idx="451">
                  <c:v>27/03/2021</c:v>
                </c:pt>
                <c:pt idx="452">
                  <c:v>28/03/2021</c:v>
                </c:pt>
                <c:pt idx="453">
                  <c:v>29/03/2021</c:v>
                </c:pt>
                <c:pt idx="454">
                  <c:v>30/03/2021</c:v>
                </c:pt>
                <c:pt idx="455">
                  <c:v>31/03/2021</c:v>
                </c:pt>
                <c:pt idx="456">
                  <c:v>1/4/2021</c:v>
                </c:pt>
                <c:pt idx="457">
                  <c:v>2/4/2021</c:v>
                </c:pt>
                <c:pt idx="458">
                  <c:v>3/4/2021</c:v>
                </c:pt>
                <c:pt idx="459">
                  <c:v>4/4/2021</c:v>
                </c:pt>
                <c:pt idx="460">
                  <c:v>5/4/2021</c:v>
                </c:pt>
                <c:pt idx="461">
                  <c:v>6/4/2021</c:v>
                </c:pt>
                <c:pt idx="462">
                  <c:v>7/4/2021</c:v>
                </c:pt>
                <c:pt idx="463">
                  <c:v>8/4/2021</c:v>
                </c:pt>
                <c:pt idx="464">
                  <c:v>9/4/2021</c:v>
                </c:pt>
                <c:pt idx="465">
                  <c:v>10/4/2021</c:v>
                </c:pt>
                <c:pt idx="466">
                  <c:v>11/4/2021</c:v>
                </c:pt>
                <c:pt idx="467">
                  <c:v>12/4/2021</c:v>
                </c:pt>
                <c:pt idx="468">
                  <c:v>13/04/2021</c:v>
                </c:pt>
                <c:pt idx="469">
                  <c:v>14/04/2021</c:v>
                </c:pt>
                <c:pt idx="470">
                  <c:v>15/04/2021</c:v>
                </c:pt>
                <c:pt idx="471">
                  <c:v>16/04/2021</c:v>
                </c:pt>
                <c:pt idx="472">
                  <c:v>17/04/2021</c:v>
                </c:pt>
                <c:pt idx="473">
                  <c:v>18/04/2021</c:v>
                </c:pt>
                <c:pt idx="474">
                  <c:v>19/04/2021</c:v>
                </c:pt>
                <c:pt idx="475">
                  <c:v>20/04/2021</c:v>
                </c:pt>
                <c:pt idx="476">
                  <c:v>21/04/2021</c:v>
                </c:pt>
                <c:pt idx="477">
                  <c:v>22/04/2021</c:v>
                </c:pt>
                <c:pt idx="478">
                  <c:v>23/04/2021</c:v>
                </c:pt>
                <c:pt idx="479">
                  <c:v>24/04/2021</c:v>
                </c:pt>
                <c:pt idx="480">
                  <c:v>25/04/2021</c:v>
                </c:pt>
                <c:pt idx="481">
                  <c:v>26/04/2021</c:v>
                </c:pt>
                <c:pt idx="482">
                  <c:v>27/04/2021</c:v>
                </c:pt>
                <c:pt idx="483">
                  <c:v>28/04/2021</c:v>
                </c:pt>
                <c:pt idx="484">
                  <c:v>29/04/2021</c:v>
                </c:pt>
                <c:pt idx="485">
                  <c:v>30/04/2021</c:v>
                </c:pt>
                <c:pt idx="486">
                  <c:v>1/5/2021</c:v>
                </c:pt>
                <c:pt idx="487">
                  <c:v>2/5/2021</c:v>
                </c:pt>
                <c:pt idx="488">
                  <c:v>3/5/2021</c:v>
                </c:pt>
                <c:pt idx="489">
                  <c:v>4/5/2021</c:v>
                </c:pt>
                <c:pt idx="490">
                  <c:v>5/5/2021</c:v>
                </c:pt>
                <c:pt idx="491">
                  <c:v>6/5/2021</c:v>
                </c:pt>
                <c:pt idx="492">
                  <c:v>7/5/2021</c:v>
                </c:pt>
                <c:pt idx="493">
                  <c:v>8/5/2021</c:v>
                </c:pt>
                <c:pt idx="494">
                  <c:v>9/5/2021</c:v>
                </c:pt>
                <c:pt idx="495">
                  <c:v>10/5/2021</c:v>
                </c:pt>
                <c:pt idx="496">
                  <c:v>11/5/2021</c:v>
                </c:pt>
                <c:pt idx="497">
                  <c:v>12/5/2021</c:v>
                </c:pt>
                <c:pt idx="498">
                  <c:v>13/05/2021</c:v>
                </c:pt>
                <c:pt idx="499">
                  <c:v>14/05/2021</c:v>
                </c:pt>
                <c:pt idx="500">
                  <c:v>15/05/2021</c:v>
                </c:pt>
                <c:pt idx="501">
                  <c:v>16/05/2021</c:v>
                </c:pt>
                <c:pt idx="502">
                  <c:v>17/05/2021</c:v>
                </c:pt>
                <c:pt idx="503">
                  <c:v>18/05/2021</c:v>
                </c:pt>
                <c:pt idx="504">
                  <c:v>19/05/2021</c:v>
                </c:pt>
                <c:pt idx="505">
                  <c:v>20/05/2021</c:v>
                </c:pt>
                <c:pt idx="506">
                  <c:v>21/05/2021</c:v>
                </c:pt>
                <c:pt idx="507">
                  <c:v>22/05/2021</c:v>
                </c:pt>
                <c:pt idx="508">
                  <c:v>23/05/2021</c:v>
                </c:pt>
                <c:pt idx="509">
                  <c:v>24/05/2021</c:v>
                </c:pt>
                <c:pt idx="510">
                  <c:v>25/05/2021</c:v>
                </c:pt>
                <c:pt idx="511">
                  <c:v>26/05/2021</c:v>
                </c:pt>
                <c:pt idx="512">
                  <c:v>27/05/2021</c:v>
                </c:pt>
                <c:pt idx="513">
                  <c:v>28/05/2021</c:v>
                </c:pt>
                <c:pt idx="514">
                  <c:v>29/05/2021</c:v>
                </c:pt>
                <c:pt idx="515">
                  <c:v>30/05/2021</c:v>
                </c:pt>
                <c:pt idx="516">
                  <c:v>31/05/2021</c:v>
                </c:pt>
                <c:pt idx="517">
                  <c:v>1/6/2021</c:v>
                </c:pt>
                <c:pt idx="518">
                  <c:v>2/6/2021</c:v>
                </c:pt>
                <c:pt idx="519">
                  <c:v>3/6/2021</c:v>
                </c:pt>
                <c:pt idx="520">
                  <c:v>4/6/2021</c:v>
                </c:pt>
                <c:pt idx="521">
                  <c:v>5/6/2021</c:v>
                </c:pt>
                <c:pt idx="522">
                  <c:v>6/6/2021</c:v>
                </c:pt>
                <c:pt idx="523">
                  <c:v>7/6/2021</c:v>
                </c:pt>
                <c:pt idx="524">
                  <c:v>8/6/2021</c:v>
                </c:pt>
                <c:pt idx="525">
                  <c:v>9/6/2021</c:v>
                </c:pt>
                <c:pt idx="526">
                  <c:v>10/6/2021</c:v>
                </c:pt>
                <c:pt idx="527">
                  <c:v>11/6/2021</c:v>
                </c:pt>
                <c:pt idx="528">
                  <c:v>12/6/2021</c:v>
                </c:pt>
                <c:pt idx="529">
                  <c:v>13/06/2021</c:v>
                </c:pt>
                <c:pt idx="530">
                  <c:v>14/06/2021</c:v>
                </c:pt>
                <c:pt idx="531">
                  <c:v>15/06/2021</c:v>
                </c:pt>
                <c:pt idx="532">
                  <c:v>16/06/2021</c:v>
                </c:pt>
                <c:pt idx="533">
                  <c:v>17/06/2021</c:v>
                </c:pt>
                <c:pt idx="534">
                  <c:v>18/06/2021</c:v>
                </c:pt>
                <c:pt idx="535">
                  <c:v>19/06/2021</c:v>
                </c:pt>
                <c:pt idx="536">
                  <c:v>20/06/2021</c:v>
                </c:pt>
                <c:pt idx="537">
                  <c:v>21/06/2021</c:v>
                </c:pt>
                <c:pt idx="538">
                  <c:v>22/06/2021</c:v>
                </c:pt>
                <c:pt idx="539">
                  <c:v>23/06/2021</c:v>
                </c:pt>
                <c:pt idx="540">
                  <c:v>24/06/2021</c:v>
                </c:pt>
                <c:pt idx="541">
                  <c:v>25/06/2021</c:v>
                </c:pt>
                <c:pt idx="542">
                  <c:v>26/06/2021</c:v>
                </c:pt>
                <c:pt idx="543">
                  <c:v>27/06/2021</c:v>
                </c:pt>
                <c:pt idx="544">
                  <c:v>28/06/2021</c:v>
                </c:pt>
                <c:pt idx="545">
                  <c:v>29/06/2021</c:v>
                </c:pt>
                <c:pt idx="546">
                  <c:v>30/06/2021</c:v>
                </c:pt>
              </c:strCache>
            </c:strRef>
          </c:cat>
          <c:val>
            <c:numRef>
              <c:f>Sheet1!$G$2:$G$548</c:f>
              <c:numCache>
                <c:formatCode>General</c:formatCode>
                <c:ptCount val="547"/>
                <c:pt idx="0">
                  <c:v>24</c:v>
                </c:pt>
                <c:pt idx="1">
                  <c:v>6</c:v>
                </c:pt>
                <c:pt idx="2">
                  <c:v>34</c:v>
                </c:pt>
                <c:pt idx="3">
                  <c:v>37</c:v>
                </c:pt>
                <c:pt idx="4">
                  <c:v>6</c:v>
                </c:pt>
                <c:pt idx="5">
                  <c:v>6</c:v>
                </c:pt>
                <c:pt idx="6">
                  <c:v>37</c:v>
                </c:pt>
                <c:pt idx="7">
                  <c:v>18</c:v>
                </c:pt>
                <c:pt idx="8">
                  <c:v>12</c:v>
                </c:pt>
                <c:pt idx="9">
                  <c:v>17</c:v>
                </c:pt>
                <c:pt idx="10">
                  <c:v>6</c:v>
                </c:pt>
                <c:pt idx="11">
                  <c:v>9</c:v>
                </c:pt>
                <c:pt idx="12">
                  <c:v>9</c:v>
                </c:pt>
                <c:pt idx="13">
                  <c:v>10</c:v>
                </c:pt>
                <c:pt idx="14">
                  <c:v>13</c:v>
                </c:pt>
                <c:pt idx="15">
                  <c:v>11</c:v>
                </c:pt>
                <c:pt idx="16">
                  <c:v>10</c:v>
                </c:pt>
                <c:pt idx="17">
                  <c:v>9</c:v>
                </c:pt>
                <c:pt idx="18">
                  <c:v>9</c:v>
                </c:pt>
                <c:pt idx="19">
                  <c:v>25</c:v>
                </c:pt>
                <c:pt idx="20">
                  <c:v>26</c:v>
                </c:pt>
                <c:pt idx="21">
                  <c:v>38</c:v>
                </c:pt>
                <c:pt idx="22">
                  <c:v>3</c:v>
                </c:pt>
                <c:pt idx="23">
                  <c:v>8</c:v>
                </c:pt>
                <c:pt idx="24">
                  <c:v>4</c:v>
                </c:pt>
                <c:pt idx="25">
                  <c:v>12</c:v>
                </c:pt>
                <c:pt idx="26">
                  <c:v>9</c:v>
                </c:pt>
                <c:pt idx="27">
                  <c:v>10</c:v>
                </c:pt>
                <c:pt idx="28">
                  <c:v>9</c:v>
                </c:pt>
                <c:pt idx="29">
                  <c:v>9</c:v>
                </c:pt>
                <c:pt idx="30">
                  <c:v>62</c:v>
                </c:pt>
                <c:pt idx="31">
                  <c:v>13</c:v>
                </c:pt>
                <c:pt idx="32">
                  <c:v>11</c:v>
                </c:pt>
                <c:pt idx="33">
                  <c:v>15</c:v>
                </c:pt>
                <c:pt idx="34">
                  <c:v>14</c:v>
                </c:pt>
                <c:pt idx="35">
                  <c:v>12</c:v>
                </c:pt>
                <c:pt idx="36">
                  <c:v>10</c:v>
                </c:pt>
                <c:pt idx="37">
                  <c:v>20</c:v>
                </c:pt>
                <c:pt idx="38">
                  <c:v>7</c:v>
                </c:pt>
                <c:pt idx="39">
                  <c:v>18</c:v>
                </c:pt>
                <c:pt idx="40">
                  <c:v>7</c:v>
                </c:pt>
                <c:pt idx="41">
                  <c:v>12</c:v>
                </c:pt>
                <c:pt idx="42">
                  <c:v>13</c:v>
                </c:pt>
                <c:pt idx="43">
                  <c:v>15</c:v>
                </c:pt>
                <c:pt idx="44">
                  <c:v>15</c:v>
                </c:pt>
                <c:pt idx="45">
                  <c:v>6</c:v>
                </c:pt>
                <c:pt idx="46">
                  <c:v>14</c:v>
                </c:pt>
                <c:pt idx="47">
                  <c:v>6</c:v>
                </c:pt>
                <c:pt idx="48">
                  <c:v>22</c:v>
                </c:pt>
                <c:pt idx="49">
                  <c:v>24</c:v>
                </c:pt>
                <c:pt idx="50">
                  <c:v>10</c:v>
                </c:pt>
                <c:pt idx="51">
                  <c:v>28</c:v>
                </c:pt>
                <c:pt idx="52">
                  <c:v>15</c:v>
                </c:pt>
                <c:pt idx="53">
                  <c:v>6</c:v>
                </c:pt>
                <c:pt idx="54">
                  <c:v>7</c:v>
                </c:pt>
                <c:pt idx="55">
                  <c:v>13</c:v>
                </c:pt>
                <c:pt idx="56">
                  <c:v>7</c:v>
                </c:pt>
                <c:pt idx="57">
                  <c:v>11</c:v>
                </c:pt>
                <c:pt idx="58">
                  <c:v>9</c:v>
                </c:pt>
                <c:pt idx="59">
                  <c:v>5</c:v>
                </c:pt>
                <c:pt idx="60">
                  <c:v>18</c:v>
                </c:pt>
                <c:pt idx="61">
                  <c:v>8</c:v>
                </c:pt>
                <c:pt idx="62">
                  <c:v>5</c:v>
                </c:pt>
                <c:pt idx="63">
                  <c:v>14</c:v>
                </c:pt>
                <c:pt idx="64">
                  <c:v>4</c:v>
                </c:pt>
                <c:pt idx="65">
                  <c:v>13</c:v>
                </c:pt>
                <c:pt idx="66">
                  <c:v>6</c:v>
                </c:pt>
                <c:pt idx="67">
                  <c:v>6</c:v>
                </c:pt>
                <c:pt idx="68">
                  <c:v>6</c:v>
                </c:pt>
                <c:pt idx="69">
                  <c:v>18</c:v>
                </c:pt>
                <c:pt idx="70">
                  <c:v>11</c:v>
                </c:pt>
                <c:pt idx="71">
                  <c:v>7</c:v>
                </c:pt>
                <c:pt idx="72">
                  <c:v>10</c:v>
                </c:pt>
                <c:pt idx="73">
                  <c:v>12</c:v>
                </c:pt>
                <c:pt idx="74">
                  <c:v>4</c:v>
                </c:pt>
                <c:pt idx="75">
                  <c:v>18</c:v>
                </c:pt>
                <c:pt idx="76">
                  <c:v>8</c:v>
                </c:pt>
                <c:pt idx="77">
                  <c:v>8</c:v>
                </c:pt>
                <c:pt idx="78">
                  <c:v>5</c:v>
                </c:pt>
                <c:pt idx="79">
                  <c:v>27</c:v>
                </c:pt>
                <c:pt idx="80">
                  <c:v>16</c:v>
                </c:pt>
                <c:pt idx="81">
                  <c:v>18</c:v>
                </c:pt>
                <c:pt idx="82">
                  <c:v>29</c:v>
                </c:pt>
                <c:pt idx="83">
                  <c:v>24</c:v>
                </c:pt>
                <c:pt idx="84">
                  <c:v>21</c:v>
                </c:pt>
                <c:pt idx="85">
                  <c:v>56</c:v>
                </c:pt>
                <c:pt idx="86">
                  <c:v>48</c:v>
                </c:pt>
                <c:pt idx="87">
                  <c:v>21</c:v>
                </c:pt>
                <c:pt idx="88">
                  <c:v>31</c:v>
                </c:pt>
                <c:pt idx="89">
                  <c:v>36</c:v>
                </c:pt>
                <c:pt idx="90">
                  <c:v>10</c:v>
                </c:pt>
                <c:pt idx="91">
                  <c:v>19</c:v>
                </c:pt>
                <c:pt idx="92">
                  <c:v>35</c:v>
                </c:pt>
                <c:pt idx="93">
                  <c:v>24</c:v>
                </c:pt>
                <c:pt idx="94">
                  <c:v>12</c:v>
                </c:pt>
                <c:pt idx="95">
                  <c:v>6</c:v>
                </c:pt>
                <c:pt idx="96">
                  <c:v>64</c:v>
                </c:pt>
                <c:pt idx="97">
                  <c:v>33</c:v>
                </c:pt>
                <c:pt idx="98">
                  <c:v>13</c:v>
                </c:pt>
                <c:pt idx="99">
                  <c:v>19</c:v>
                </c:pt>
                <c:pt idx="100">
                  <c:v>15</c:v>
                </c:pt>
                <c:pt idx="101">
                  <c:v>11</c:v>
                </c:pt>
                <c:pt idx="102">
                  <c:v>11</c:v>
                </c:pt>
                <c:pt idx="103">
                  <c:v>9</c:v>
                </c:pt>
                <c:pt idx="104">
                  <c:v>16</c:v>
                </c:pt>
                <c:pt idx="105">
                  <c:v>8</c:v>
                </c:pt>
                <c:pt idx="106">
                  <c:v>23</c:v>
                </c:pt>
                <c:pt idx="107">
                  <c:v>13</c:v>
                </c:pt>
                <c:pt idx="108">
                  <c:v>6</c:v>
                </c:pt>
                <c:pt idx="109">
                  <c:v>11</c:v>
                </c:pt>
                <c:pt idx="110">
                  <c:v>22</c:v>
                </c:pt>
                <c:pt idx="111">
                  <c:v>9</c:v>
                </c:pt>
                <c:pt idx="112">
                  <c:v>14</c:v>
                </c:pt>
                <c:pt idx="113">
                  <c:v>6</c:v>
                </c:pt>
                <c:pt idx="114">
                  <c:v>8</c:v>
                </c:pt>
                <c:pt idx="115">
                  <c:v>12</c:v>
                </c:pt>
                <c:pt idx="116">
                  <c:v>8</c:v>
                </c:pt>
                <c:pt idx="117">
                  <c:v>36</c:v>
                </c:pt>
                <c:pt idx="118">
                  <c:v>6</c:v>
                </c:pt>
                <c:pt idx="119">
                  <c:v>2</c:v>
                </c:pt>
                <c:pt idx="120">
                  <c:v>8</c:v>
                </c:pt>
                <c:pt idx="121">
                  <c:v>5</c:v>
                </c:pt>
                <c:pt idx="122">
                  <c:v>12</c:v>
                </c:pt>
                <c:pt idx="123">
                  <c:v>9</c:v>
                </c:pt>
                <c:pt idx="124">
                  <c:v>7</c:v>
                </c:pt>
                <c:pt idx="125">
                  <c:v>7</c:v>
                </c:pt>
                <c:pt idx="126">
                  <c:v>6</c:v>
                </c:pt>
                <c:pt idx="127">
                  <c:v>11</c:v>
                </c:pt>
                <c:pt idx="128">
                  <c:v>15</c:v>
                </c:pt>
                <c:pt idx="129">
                  <c:v>7</c:v>
                </c:pt>
                <c:pt idx="130">
                  <c:v>5</c:v>
                </c:pt>
                <c:pt idx="131">
                  <c:v>20</c:v>
                </c:pt>
                <c:pt idx="132">
                  <c:v>6</c:v>
                </c:pt>
                <c:pt idx="133">
                  <c:v>5</c:v>
                </c:pt>
                <c:pt idx="134">
                  <c:v>9</c:v>
                </c:pt>
                <c:pt idx="135">
                  <c:v>10</c:v>
                </c:pt>
                <c:pt idx="136">
                  <c:v>4</c:v>
                </c:pt>
                <c:pt idx="137">
                  <c:v>7</c:v>
                </c:pt>
                <c:pt idx="138">
                  <c:v>9</c:v>
                </c:pt>
                <c:pt idx="139">
                  <c:v>16</c:v>
                </c:pt>
                <c:pt idx="140">
                  <c:v>6</c:v>
                </c:pt>
                <c:pt idx="141">
                  <c:v>4</c:v>
                </c:pt>
                <c:pt idx="142">
                  <c:v>15</c:v>
                </c:pt>
                <c:pt idx="143">
                  <c:v>15</c:v>
                </c:pt>
                <c:pt idx="144">
                  <c:v>15</c:v>
                </c:pt>
                <c:pt idx="145">
                  <c:v>8</c:v>
                </c:pt>
                <c:pt idx="146">
                  <c:v>2</c:v>
                </c:pt>
                <c:pt idx="147">
                  <c:v>1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16</c:v>
                </c:pt>
                <c:pt idx="153">
                  <c:v>175</c:v>
                </c:pt>
                <c:pt idx="154">
                  <c:v>0</c:v>
                </c:pt>
                <c:pt idx="155">
                  <c:v>0</c:v>
                </c:pt>
                <c:pt idx="156">
                  <c:v>8</c:v>
                </c:pt>
                <c:pt idx="157">
                  <c:v>5</c:v>
                </c:pt>
                <c:pt idx="158">
                  <c:v>0</c:v>
                </c:pt>
                <c:pt idx="159">
                  <c:v>0</c:v>
                </c:pt>
                <c:pt idx="160">
                  <c:v>1</c:v>
                </c:pt>
                <c:pt idx="161">
                  <c:v>5</c:v>
                </c:pt>
                <c:pt idx="162">
                  <c:v>7</c:v>
                </c:pt>
                <c:pt idx="163">
                  <c:v>23</c:v>
                </c:pt>
                <c:pt idx="164">
                  <c:v>2</c:v>
                </c:pt>
                <c:pt idx="165">
                  <c:v>0</c:v>
                </c:pt>
                <c:pt idx="166">
                  <c:v>11</c:v>
                </c:pt>
                <c:pt idx="167">
                  <c:v>5</c:v>
                </c:pt>
                <c:pt idx="168">
                  <c:v>0</c:v>
                </c:pt>
                <c:pt idx="169">
                  <c:v>3</c:v>
                </c:pt>
                <c:pt idx="170">
                  <c:v>0</c:v>
                </c:pt>
                <c:pt idx="171">
                  <c:v>3</c:v>
                </c:pt>
                <c:pt idx="172">
                  <c:v>0</c:v>
                </c:pt>
                <c:pt idx="173">
                  <c:v>6</c:v>
                </c:pt>
                <c:pt idx="174">
                  <c:v>0</c:v>
                </c:pt>
                <c:pt idx="175">
                  <c:v>6</c:v>
                </c:pt>
                <c:pt idx="176">
                  <c:v>11</c:v>
                </c:pt>
                <c:pt idx="177">
                  <c:v>4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5</c:v>
                </c:pt>
                <c:pt idx="187">
                  <c:v>8</c:v>
                </c:pt>
                <c:pt idx="188">
                  <c:v>0</c:v>
                </c:pt>
                <c:pt idx="189">
                  <c:v>53</c:v>
                </c:pt>
                <c:pt idx="190">
                  <c:v>124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6</c:v>
                </c:pt>
                <c:pt idx="195">
                  <c:v>29</c:v>
                </c:pt>
                <c:pt idx="196">
                  <c:v>0</c:v>
                </c:pt>
                <c:pt idx="197">
                  <c:v>6</c:v>
                </c:pt>
                <c:pt idx="198">
                  <c:v>3</c:v>
                </c:pt>
                <c:pt idx="199">
                  <c:v>0</c:v>
                </c:pt>
                <c:pt idx="200">
                  <c:v>22</c:v>
                </c:pt>
                <c:pt idx="201">
                  <c:v>0</c:v>
                </c:pt>
                <c:pt idx="202">
                  <c:v>125</c:v>
                </c:pt>
                <c:pt idx="203">
                  <c:v>3</c:v>
                </c:pt>
                <c:pt idx="204">
                  <c:v>0</c:v>
                </c:pt>
                <c:pt idx="205">
                  <c:v>10</c:v>
                </c:pt>
                <c:pt idx="206">
                  <c:v>62</c:v>
                </c:pt>
                <c:pt idx="207">
                  <c:v>0</c:v>
                </c:pt>
                <c:pt idx="208">
                  <c:v>0</c:v>
                </c:pt>
                <c:pt idx="209">
                  <c:v>3</c:v>
                </c:pt>
                <c:pt idx="210">
                  <c:v>0</c:v>
                </c:pt>
                <c:pt idx="211">
                  <c:v>4</c:v>
                </c:pt>
                <c:pt idx="212">
                  <c:v>0</c:v>
                </c:pt>
                <c:pt idx="213">
                  <c:v>1</c:v>
                </c:pt>
                <c:pt idx="214">
                  <c:v>0</c:v>
                </c:pt>
                <c:pt idx="215">
                  <c:v>1</c:v>
                </c:pt>
                <c:pt idx="216">
                  <c:v>1</c:v>
                </c:pt>
                <c:pt idx="217">
                  <c:v>2</c:v>
                </c:pt>
                <c:pt idx="218">
                  <c:v>0</c:v>
                </c:pt>
                <c:pt idx="219">
                  <c:v>5</c:v>
                </c:pt>
                <c:pt idx="220">
                  <c:v>1</c:v>
                </c:pt>
                <c:pt idx="221">
                  <c:v>28</c:v>
                </c:pt>
                <c:pt idx="222">
                  <c:v>55</c:v>
                </c:pt>
                <c:pt idx="223">
                  <c:v>4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9</c:v>
                </c:pt>
                <c:pt idx="228">
                  <c:v>0</c:v>
                </c:pt>
                <c:pt idx="229">
                  <c:v>14</c:v>
                </c:pt>
                <c:pt idx="230">
                  <c:v>9</c:v>
                </c:pt>
                <c:pt idx="231">
                  <c:v>0</c:v>
                </c:pt>
                <c:pt idx="232">
                  <c:v>115</c:v>
                </c:pt>
                <c:pt idx="233">
                  <c:v>17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5</c:v>
                </c:pt>
                <c:pt idx="238">
                  <c:v>1</c:v>
                </c:pt>
                <c:pt idx="239">
                  <c:v>0</c:v>
                </c:pt>
                <c:pt idx="240">
                  <c:v>6</c:v>
                </c:pt>
                <c:pt idx="241">
                  <c:v>10</c:v>
                </c:pt>
                <c:pt idx="242">
                  <c:v>1</c:v>
                </c:pt>
                <c:pt idx="243">
                  <c:v>47</c:v>
                </c:pt>
                <c:pt idx="244">
                  <c:v>0</c:v>
                </c:pt>
                <c:pt idx="245">
                  <c:v>213</c:v>
                </c:pt>
                <c:pt idx="246">
                  <c:v>0</c:v>
                </c:pt>
                <c:pt idx="247">
                  <c:v>0</c:v>
                </c:pt>
                <c:pt idx="248">
                  <c:v>1</c:v>
                </c:pt>
                <c:pt idx="249">
                  <c:v>6</c:v>
                </c:pt>
                <c:pt idx="250">
                  <c:v>0</c:v>
                </c:pt>
                <c:pt idx="251">
                  <c:v>97</c:v>
                </c:pt>
                <c:pt idx="252">
                  <c:v>9</c:v>
                </c:pt>
                <c:pt idx="253">
                  <c:v>0</c:v>
                </c:pt>
                <c:pt idx="254">
                  <c:v>14</c:v>
                </c:pt>
                <c:pt idx="255">
                  <c:v>8</c:v>
                </c:pt>
                <c:pt idx="256">
                  <c:v>0</c:v>
                </c:pt>
                <c:pt idx="257">
                  <c:v>0</c:v>
                </c:pt>
                <c:pt idx="258">
                  <c:v>6</c:v>
                </c:pt>
                <c:pt idx="259">
                  <c:v>0</c:v>
                </c:pt>
                <c:pt idx="260">
                  <c:v>23</c:v>
                </c:pt>
                <c:pt idx="261">
                  <c:v>11</c:v>
                </c:pt>
                <c:pt idx="262">
                  <c:v>79</c:v>
                </c:pt>
                <c:pt idx="263">
                  <c:v>6</c:v>
                </c:pt>
                <c:pt idx="264">
                  <c:v>14</c:v>
                </c:pt>
                <c:pt idx="265">
                  <c:v>0</c:v>
                </c:pt>
                <c:pt idx="266">
                  <c:v>16</c:v>
                </c:pt>
                <c:pt idx="267">
                  <c:v>0</c:v>
                </c:pt>
                <c:pt idx="268">
                  <c:v>0</c:v>
                </c:pt>
                <c:pt idx="269">
                  <c:v>4</c:v>
                </c:pt>
                <c:pt idx="270">
                  <c:v>30</c:v>
                </c:pt>
                <c:pt idx="271">
                  <c:v>4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3</c:v>
                </c:pt>
                <c:pt idx="282">
                  <c:v>2</c:v>
                </c:pt>
                <c:pt idx="283">
                  <c:v>10</c:v>
                </c:pt>
                <c:pt idx="284">
                  <c:v>0</c:v>
                </c:pt>
                <c:pt idx="285">
                  <c:v>7</c:v>
                </c:pt>
                <c:pt idx="286">
                  <c:v>23</c:v>
                </c:pt>
                <c:pt idx="287">
                  <c:v>36</c:v>
                </c:pt>
                <c:pt idx="288">
                  <c:v>2</c:v>
                </c:pt>
                <c:pt idx="289">
                  <c:v>0</c:v>
                </c:pt>
                <c:pt idx="290">
                  <c:v>5</c:v>
                </c:pt>
                <c:pt idx="291">
                  <c:v>0</c:v>
                </c:pt>
                <c:pt idx="292">
                  <c:v>0</c:v>
                </c:pt>
                <c:pt idx="293">
                  <c:v>7</c:v>
                </c:pt>
                <c:pt idx="294">
                  <c:v>0</c:v>
                </c:pt>
                <c:pt idx="295">
                  <c:v>0</c:v>
                </c:pt>
                <c:pt idx="296">
                  <c:v>10</c:v>
                </c:pt>
                <c:pt idx="297">
                  <c:v>6</c:v>
                </c:pt>
                <c:pt idx="298">
                  <c:v>15</c:v>
                </c:pt>
                <c:pt idx="299">
                  <c:v>0</c:v>
                </c:pt>
                <c:pt idx="300">
                  <c:v>16</c:v>
                </c:pt>
                <c:pt idx="301">
                  <c:v>5</c:v>
                </c:pt>
                <c:pt idx="302">
                  <c:v>0</c:v>
                </c:pt>
                <c:pt idx="303">
                  <c:v>5</c:v>
                </c:pt>
                <c:pt idx="304">
                  <c:v>0</c:v>
                </c:pt>
                <c:pt idx="305">
                  <c:v>0</c:v>
                </c:pt>
                <c:pt idx="306">
                  <c:v>13</c:v>
                </c:pt>
                <c:pt idx="307">
                  <c:v>26</c:v>
                </c:pt>
                <c:pt idx="308">
                  <c:v>0</c:v>
                </c:pt>
                <c:pt idx="309">
                  <c:v>91</c:v>
                </c:pt>
                <c:pt idx="310">
                  <c:v>71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8</c:v>
                </c:pt>
                <c:pt idx="315">
                  <c:v>5</c:v>
                </c:pt>
                <c:pt idx="316">
                  <c:v>22</c:v>
                </c:pt>
                <c:pt idx="317">
                  <c:v>0</c:v>
                </c:pt>
                <c:pt idx="318">
                  <c:v>214</c:v>
                </c:pt>
                <c:pt idx="319">
                  <c:v>0</c:v>
                </c:pt>
                <c:pt idx="320">
                  <c:v>138</c:v>
                </c:pt>
                <c:pt idx="321">
                  <c:v>48</c:v>
                </c:pt>
                <c:pt idx="322">
                  <c:v>0</c:v>
                </c:pt>
                <c:pt idx="323">
                  <c:v>1</c:v>
                </c:pt>
                <c:pt idx="324">
                  <c:v>0</c:v>
                </c:pt>
                <c:pt idx="325">
                  <c:v>2</c:v>
                </c:pt>
                <c:pt idx="326">
                  <c:v>0</c:v>
                </c:pt>
                <c:pt idx="327">
                  <c:v>0</c:v>
                </c:pt>
                <c:pt idx="328">
                  <c:v>82</c:v>
                </c:pt>
                <c:pt idx="329">
                  <c:v>106</c:v>
                </c:pt>
                <c:pt idx="330">
                  <c:v>0</c:v>
                </c:pt>
                <c:pt idx="331">
                  <c:v>162</c:v>
                </c:pt>
                <c:pt idx="332">
                  <c:v>1</c:v>
                </c:pt>
                <c:pt idx="333">
                  <c:v>0</c:v>
                </c:pt>
                <c:pt idx="334">
                  <c:v>4</c:v>
                </c:pt>
                <c:pt idx="335">
                  <c:v>0</c:v>
                </c:pt>
                <c:pt idx="336">
                  <c:v>18</c:v>
                </c:pt>
                <c:pt idx="337">
                  <c:v>0</c:v>
                </c:pt>
                <c:pt idx="338">
                  <c:v>67</c:v>
                </c:pt>
                <c:pt idx="339">
                  <c:v>20</c:v>
                </c:pt>
                <c:pt idx="340">
                  <c:v>2</c:v>
                </c:pt>
                <c:pt idx="341">
                  <c:v>0</c:v>
                </c:pt>
                <c:pt idx="342">
                  <c:v>31</c:v>
                </c:pt>
                <c:pt idx="343">
                  <c:v>31</c:v>
                </c:pt>
                <c:pt idx="344">
                  <c:v>0</c:v>
                </c:pt>
                <c:pt idx="345">
                  <c:v>14</c:v>
                </c:pt>
                <c:pt idx="346">
                  <c:v>29</c:v>
                </c:pt>
                <c:pt idx="347">
                  <c:v>9</c:v>
                </c:pt>
                <c:pt idx="348">
                  <c:v>28</c:v>
                </c:pt>
                <c:pt idx="349">
                  <c:v>26</c:v>
                </c:pt>
                <c:pt idx="350">
                  <c:v>17</c:v>
                </c:pt>
                <c:pt idx="351">
                  <c:v>7</c:v>
                </c:pt>
                <c:pt idx="352">
                  <c:v>21</c:v>
                </c:pt>
                <c:pt idx="353">
                  <c:v>21</c:v>
                </c:pt>
                <c:pt idx="354">
                  <c:v>17</c:v>
                </c:pt>
                <c:pt idx="355">
                  <c:v>9</c:v>
                </c:pt>
                <c:pt idx="356">
                  <c:v>8</c:v>
                </c:pt>
                <c:pt idx="357">
                  <c:v>24</c:v>
                </c:pt>
                <c:pt idx="358">
                  <c:v>5</c:v>
                </c:pt>
                <c:pt idx="359">
                  <c:v>10</c:v>
                </c:pt>
                <c:pt idx="360">
                  <c:v>21</c:v>
                </c:pt>
                <c:pt idx="361">
                  <c:v>30</c:v>
                </c:pt>
                <c:pt idx="362">
                  <c:v>18</c:v>
                </c:pt>
                <c:pt idx="363">
                  <c:v>32</c:v>
                </c:pt>
                <c:pt idx="364">
                  <c:v>35</c:v>
                </c:pt>
                <c:pt idx="365">
                  <c:v>3</c:v>
                </c:pt>
                <c:pt idx="366">
                  <c:v>7</c:v>
                </c:pt>
                <c:pt idx="367">
                  <c:v>18</c:v>
                </c:pt>
                <c:pt idx="368">
                  <c:v>7</c:v>
                </c:pt>
                <c:pt idx="369">
                  <c:v>18</c:v>
                </c:pt>
                <c:pt idx="370">
                  <c:v>33</c:v>
                </c:pt>
                <c:pt idx="371">
                  <c:v>20</c:v>
                </c:pt>
                <c:pt idx="372">
                  <c:v>19</c:v>
                </c:pt>
                <c:pt idx="373">
                  <c:v>28</c:v>
                </c:pt>
                <c:pt idx="374">
                  <c:v>12</c:v>
                </c:pt>
                <c:pt idx="375">
                  <c:v>26</c:v>
                </c:pt>
                <c:pt idx="376">
                  <c:v>39</c:v>
                </c:pt>
                <c:pt idx="377">
                  <c:v>21</c:v>
                </c:pt>
                <c:pt idx="378">
                  <c:v>11</c:v>
                </c:pt>
                <c:pt idx="379">
                  <c:v>37</c:v>
                </c:pt>
                <c:pt idx="380">
                  <c:v>7</c:v>
                </c:pt>
                <c:pt idx="381">
                  <c:v>13</c:v>
                </c:pt>
                <c:pt idx="382">
                  <c:v>36</c:v>
                </c:pt>
                <c:pt idx="383">
                  <c:v>38</c:v>
                </c:pt>
                <c:pt idx="384">
                  <c:v>36</c:v>
                </c:pt>
                <c:pt idx="385">
                  <c:v>30</c:v>
                </c:pt>
                <c:pt idx="386">
                  <c:v>66</c:v>
                </c:pt>
                <c:pt idx="387">
                  <c:v>22</c:v>
                </c:pt>
                <c:pt idx="388">
                  <c:v>41</c:v>
                </c:pt>
                <c:pt idx="389">
                  <c:v>12</c:v>
                </c:pt>
                <c:pt idx="390">
                  <c:v>27</c:v>
                </c:pt>
                <c:pt idx="391">
                  <c:v>16</c:v>
                </c:pt>
                <c:pt idx="392">
                  <c:v>12</c:v>
                </c:pt>
                <c:pt idx="393">
                  <c:v>14</c:v>
                </c:pt>
                <c:pt idx="394">
                  <c:v>31</c:v>
                </c:pt>
                <c:pt idx="395">
                  <c:v>10</c:v>
                </c:pt>
                <c:pt idx="396">
                  <c:v>8</c:v>
                </c:pt>
                <c:pt idx="397">
                  <c:v>20</c:v>
                </c:pt>
                <c:pt idx="398">
                  <c:v>9</c:v>
                </c:pt>
                <c:pt idx="399">
                  <c:v>42</c:v>
                </c:pt>
                <c:pt idx="400">
                  <c:v>50</c:v>
                </c:pt>
                <c:pt idx="401">
                  <c:v>35</c:v>
                </c:pt>
                <c:pt idx="402">
                  <c:v>24</c:v>
                </c:pt>
                <c:pt idx="403">
                  <c:v>43</c:v>
                </c:pt>
                <c:pt idx="404">
                  <c:v>11</c:v>
                </c:pt>
                <c:pt idx="405">
                  <c:v>35</c:v>
                </c:pt>
                <c:pt idx="406">
                  <c:v>14</c:v>
                </c:pt>
                <c:pt idx="407">
                  <c:v>49</c:v>
                </c:pt>
                <c:pt idx="408">
                  <c:v>26</c:v>
                </c:pt>
                <c:pt idx="409">
                  <c:v>19</c:v>
                </c:pt>
                <c:pt idx="410">
                  <c:v>8</c:v>
                </c:pt>
                <c:pt idx="411">
                  <c:v>13</c:v>
                </c:pt>
                <c:pt idx="412">
                  <c:v>52</c:v>
                </c:pt>
                <c:pt idx="413">
                  <c:v>23</c:v>
                </c:pt>
                <c:pt idx="414">
                  <c:v>93</c:v>
                </c:pt>
                <c:pt idx="415">
                  <c:v>8</c:v>
                </c:pt>
                <c:pt idx="416">
                  <c:v>32</c:v>
                </c:pt>
                <c:pt idx="417">
                  <c:v>41</c:v>
                </c:pt>
                <c:pt idx="418">
                  <c:v>9</c:v>
                </c:pt>
                <c:pt idx="419">
                  <c:v>19</c:v>
                </c:pt>
                <c:pt idx="420">
                  <c:v>14</c:v>
                </c:pt>
                <c:pt idx="421">
                  <c:v>21</c:v>
                </c:pt>
                <c:pt idx="422">
                  <c:v>61</c:v>
                </c:pt>
                <c:pt idx="423">
                  <c:v>32</c:v>
                </c:pt>
                <c:pt idx="424">
                  <c:v>17</c:v>
                </c:pt>
                <c:pt idx="425">
                  <c:v>15</c:v>
                </c:pt>
                <c:pt idx="426">
                  <c:v>24</c:v>
                </c:pt>
                <c:pt idx="427">
                  <c:v>16</c:v>
                </c:pt>
                <c:pt idx="428">
                  <c:v>38</c:v>
                </c:pt>
                <c:pt idx="429">
                  <c:v>24</c:v>
                </c:pt>
                <c:pt idx="430">
                  <c:v>29</c:v>
                </c:pt>
                <c:pt idx="431">
                  <c:v>52</c:v>
                </c:pt>
                <c:pt idx="432">
                  <c:v>21</c:v>
                </c:pt>
                <c:pt idx="433">
                  <c:v>34</c:v>
                </c:pt>
                <c:pt idx="434">
                  <c:v>15</c:v>
                </c:pt>
                <c:pt idx="435">
                  <c:v>36</c:v>
                </c:pt>
                <c:pt idx="436">
                  <c:v>28</c:v>
                </c:pt>
                <c:pt idx="437">
                  <c:v>36</c:v>
                </c:pt>
                <c:pt idx="438">
                  <c:v>33</c:v>
                </c:pt>
                <c:pt idx="439">
                  <c:v>15</c:v>
                </c:pt>
                <c:pt idx="440">
                  <c:v>13</c:v>
                </c:pt>
                <c:pt idx="441">
                  <c:v>28</c:v>
                </c:pt>
                <c:pt idx="442">
                  <c:v>22</c:v>
                </c:pt>
                <c:pt idx="443">
                  <c:v>43</c:v>
                </c:pt>
                <c:pt idx="444">
                  <c:v>41</c:v>
                </c:pt>
                <c:pt idx="445">
                  <c:v>35</c:v>
                </c:pt>
                <c:pt idx="446">
                  <c:v>19</c:v>
                </c:pt>
                <c:pt idx="447">
                  <c:v>19</c:v>
                </c:pt>
                <c:pt idx="448">
                  <c:v>9</c:v>
                </c:pt>
                <c:pt idx="449">
                  <c:v>13</c:v>
                </c:pt>
                <c:pt idx="450">
                  <c:v>27</c:v>
                </c:pt>
                <c:pt idx="451">
                  <c:v>13</c:v>
                </c:pt>
                <c:pt idx="452">
                  <c:v>18</c:v>
                </c:pt>
                <c:pt idx="453">
                  <c:v>39</c:v>
                </c:pt>
                <c:pt idx="454">
                  <c:v>15</c:v>
                </c:pt>
                <c:pt idx="455">
                  <c:v>20</c:v>
                </c:pt>
                <c:pt idx="456">
                  <c:v>27</c:v>
                </c:pt>
                <c:pt idx="457">
                  <c:v>16</c:v>
                </c:pt>
                <c:pt idx="458">
                  <c:v>10</c:v>
                </c:pt>
                <c:pt idx="459">
                  <c:v>14</c:v>
                </c:pt>
                <c:pt idx="460">
                  <c:v>23</c:v>
                </c:pt>
                <c:pt idx="461">
                  <c:v>13</c:v>
                </c:pt>
                <c:pt idx="462">
                  <c:v>12</c:v>
                </c:pt>
                <c:pt idx="463">
                  <c:v>30</c:v>
                </c:pt>
                <c:pt idx="464">
                  <c:v>25</c:v>
                </c:pt>
                <c:pt idx="465">
                  <c:v>26</c:v>
                </c:pt>
                <c:pt idx="466">
                  <c:v>7</c:v>
                </c:pt>
                <c:pt idx="467">
                  <c:v>12</c:v>
                </c:pt>
                <c:pt idx="468">
                  <c:v>44</c:v>
                </c:pt>
                <c:pt idx="469">
                  <c:v>44</c:v>
                </c:pt>
                <c:pt idx="470">
                  <c:v>83</c:v>
                </c:pt>
                <c:pt idx="471">
                  <c:v>44</c:v>
                </c:pt>
                <c:pt idx="472">
                  <c:v>37</c:v>
                </c:pt>
                <c:pt idx="473">
                  <c:v>7</c:v>
                </c:pt>
                <c:pt idx="474">
                  <c:v>30</c:v>
                </c:pt>
                <c:pt idx="475">
                  <c:v>10</c:v>
                </c:pt>
                <c:pt idx="476">
                  <c:v>10</c:v>
                </c:pt>
                <c:pt idx="477">
                  <c:v>26</c:v>
                </c:pt>
                <c:pt idx="478">
                  <c:v>49</c:v>
                </c:pt>
                <c:pt idx="479">
                  <c:v>12</c:v>
                </c:pt>
                <c:pt idx="480">
                  <c:v>20</c:v>
                </c:pt>
                <c:pt idx="481">
                  <c:v>14</c:v>
                </c:pt>
                <c:pt idx="482">
                  <c:v>8</c:v>
                </c:pt>
                <c:pt idx="483">
                  <c:v>9</c:v>
                </c:pt>
                <c:pt idx="484">
                  <c:v>17</c:v>
                </c:pt>
                <c:pt idx="485">
                  <c:v>12</c:v>
                </c:pt>
                <c:pt idx="486">
                  <c:v>14</c:v>
                </c:pt>
                <c:pt idx="487">
                  <c:v>5</c:v>
                </c:pt>
                <c:pt idx="488">
                  <c:v>12</c:v>
                </c:pt>
                <c:pt idx="489">
                  <c:v>55</c:v>
                </c:pt>
                <c:pt idx="490">
                  <c:v>24</c:v>
                </c:pt>
                <c:pt idx="491">
                  <c:v>25</c:v>
                </c:pt>
                <c:pt idx="492">
                  <c:v>41</c:v>
                </c:pt>
                <c:pt idx="493">
                  <c:v>12</c:v>
                </c:pt>
                <c:pt idx="494">
                  <c:v>32</c:v>
                </c:pt>
                <c:pt idx="495">
                  <c:v>20</c:v>
                </c:pt>
                <c:pt idx="496">
                  <c:v>21</c:v>
                </c:pt>
                <c:pt idx="497">
                  <c:v>19</c:v>
                </c:pt>
                <c:pt idx="498">
                  <c:v>13</c:v>
                </c:pt>
                <c:pt idx="499">
                  <c:v>9</c:v>
                </c:pt>
                <c:pt idx="500">
                  <c:v>54</c:v>
                </c:pt>
                <c:pt idx="501">
                  <c:v>28</c:v>
                </c:pt>
                <c:pt idx="502">
                  <c:v>46</c:v>
                </c:pt>
                <c:pt idx="503">
                  <c:v>23</c:v>
                </c:pt>
                <c:pt idx="504">
                  <c:v>24</c:v>
                </c:pt>
                <c:pt idx="505">
                  <c:v>55</c:v>
                </c:pt>
                <c:pt idx="506">
                  <c:v>19</c:v>
                </c:pt>
                <c:pt idx="507">
                  <c:v>12</c:v>
                </c:pt>
                <c:pt idx="508">
                  <c:v>19</c:v>
                </c:pt>
                <c:pt idx="509">
                  <c:v>27</c:v>
                </c:pt>
                <c:pt idx="510">
                  <c:v>26</c:v>
                </c:pt>
                <c:pt idx="511">
                  <c:v>23</c:v>
                </c:pt>
                <c:pt idx="512">
                  <c:v>26</c:v>
                </c:pt>
                <c:pt idx="513">
                  <c:v>8</c:v>
                </c:pt>
                <c:pt idx="514">
                  <c:v>27</c:v>
                </c:pt>
                <c:pt idx="515">
                  <c:v>36</c:v>
                </c:pt>
                <c:pt idx="516">
                  <c:v>22</c:v>
                </c:pt>
                <c:pt idx="517">
                  <c:v>23</c:v>
                </c:pt>
                <c:pt idx="518">
                  <c:v>18</c:v>
                </c:pt>
                <c:pt idx="519">
                  <c:v>32</c:v>
                </c:pt>
                <c:pt idx="520">
                  <c:v>3</c:v>
                </c:pt>
                <c:pt idx="521">
                  <c:v>3</c:v>
                </c:pt>
                <c:pt idx="522">
                  <c:v>25</c:v>
                </c:pt>
                <c:pt idx="523">
                  <c:v>30</c:v>
                </c:pt>
                <c:pt idx="524">
                  <c:v>33</c:v>
                </c:pt>
                <c:pt idx="525">
                  <c:v>51</c:v>
                </c:pt>
                <c:pt idx="526">
                  <c:v>25</c:v>
                </c:pt>
                <c:pt idx="527">
                  <c:v>6</c:v>
                </c:pt>
                <c:pt idx="528">
                  <c:v>8</c:v>
                </c:pt>
                <c:pt idx="529">
                  <c:v>7</c:v>
                </c:pt>
                <c:pt idx="530">
                  <c:v>13</c:v>
                </c:pt>
                <c:pt idx="531">
                  <c:v>3</c:v>
                </c:pt>
                <c:pt idx="532">
                  <c:v>15</c:v>
                </c:pt>
                <c:pt idx="533">
                  <c:v>24</c:v>
                </c:pt>
                <c:pt idx="534">
                  <c:v>21</c:v>
                </c:pt>
                <c:pt idx="535">
                  <c:v>8</c:v>
                </c:pt>
                <c:pt idx="536">
                  <c:v>5</c:v>
                </c:pt>
                <c:pt idx="537">
                  <c:v>89</c:v>
                </c:pt>
                <c:pt idx="538">
                  <c:v>30</c:v>
                </c:pt>
                <c:pt idx="539">
                  <c:v>26</c:v>
                </c:pt>
                <c:pt idx="540">
                  <c:v>8</c:v>
                </c:pt>
                <c:pt idx="541">
                  <c:v>53</c:v>
                </c:pt>
                <c:pt idx="542">
                  <c:v>6</c:v>
                </c:pt>
                <c:pt idx="543">
                  <c:v>15</c:v>
                </c:pt>
                <c:pt idx="544">
                  <c:v>21</c:v>
                </c:pt>
                <c:pt idx="545">
                  <c:v>11</c:v>
                </c:pt>
                <c:pt idx="54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A52-4057-A28E-D670E1DE0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34984"/>
        <c:axId val="291535640"/>
      </c:lineChart>
      <c:catAx>
        <c:axId val="29153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35640"/>
        <c:crosses val="autoZero"/>
        <c:auto val="1"/>
        <c:lblAlgn val="ctr"/>
        <c:lblOffset val="100"/>
        <c:noMultiLvlLbl val="0"/>
      </c:catAx>
      <c:valAx>
        <c:axId val="29153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3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796D5-EF89-4392-A8F9-2B64CCBEA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E80576-7840-49E7-8A0D-CA610B36F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392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EB1F0-49CF-4C73-B3B0-25712C59C5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1C87F-75A4-44CA-8C7F-796D6447C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698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 | PRESS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PRESS</dc:title>
  <dc:creator>Frederik Peiniger</dc:creator>
  <cp:lastModifiedBy>Frederik Peiniger</cp:lastModifiedBy>
  <cp:revision>1</cp:revision>
  <dcterms:created xsi:type="dcterms:W3CDTF">2021-07-01T12:13:05Z</dcterms:created>
  <dcterms:modified xsi:type="dcterms:W3CDTF">2021-07-01T12:13:10Z</dcterms:modified>
</cp:coreProperties>
</file>