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7D67-424B-AD83-44D8A746955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7D67-424B-AD83-44D8A746955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7D67-424B-AD83-44D8A746955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7D67-424B-AD83-44D8A746955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7D67-424B-AD83-44D8A746955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7D67-424B-AD83-44D8A7469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049656"/>
        <c:axId val="42329624"/>
      </c:radarChart>
      <c:catAx>
        <c:axId val="24904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29624"/>
        <c:crosses val="autoZero"/>
        <c:auto val="1"/>
        <c:lblAlgn val="ctr"/>
        <c:lblOffset val="100"/>
        <c:noMultiLvlLbl val="0"/>
      </c:catAx>
      <c:valAx>
        <c:axId val="4232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4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09E0-F648-4609-82FA-9E1DD1BB1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9D234A-375B-44E3-B9B0-D94FB98774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9797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6CE5A-1C54-4E7F-9432-B162BC4F0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CD45D-D51F-40A4-A4E9-8CF77461D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452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PRESS</dc:title>
  <dc:creator>Frederik Peiniger</dc:creator>
  <cp:lastModifiedBy>Frederik Peiniger</cp:lastModifiedBy>
  <cp:revision>1</cp:revision>
  <dcterms:created xsi:type="dcterms:W3CDTF">2021-01-06T06:34:21Z</dcterms:created>
  <dcterms:modified xsi:type="dcterms:W3CDTF">2021-01-06T06:34:26Z</dcterms:modified>
</cp:coreProperties>
</file>