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Economic Development Board Mauritius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09-494E-893F-C3AF275C8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681464"/>
        <c:axId val="250676872"/>
      </c:barChart>
      <c:catAx>
        <c:axId val="25068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76872"/>
        <c:crosses val="autoZero"/>
        <c:auto val="1"/>
        <c:lblAlgn val="ctr"/>
        <c:lblOffset val="100"/>
        <c:noMultiLvlLbl val="0"/>
      </c:catAx>
      <c:valAx>
        <c:axId val="25067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8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0743-727E-4A4E-A550-E001A096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Economic Development Board 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06ADA-9A77-48FD-BE3C-FA29AE95BB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0646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DAEDE-1B3D-4AE4-B08C-81278061E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03/06/2020 - 16/06/2020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136EC-1F69-40F7-9AF7-D82183F9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477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Economic Development Board Mauritius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Economic Development Board Mauritius</dc:title>
  <dc:creator>Frederik Peiniger</dc:creator>
  <cp:lastModifiedBy>Frederik Peiniger</cp:lastModifiedBy>
  <cp:revision>1</cp:revision>
  <dcterms:created xsi:type="dcterms:W3CDTF">2020-07-28T11:29:38Z</dcterms:created>
  <dcterms:modified xsi:type="dcterms:W3CDTF">2020-07-28T11:29:45Z</dcterms:modified>
</cp:coreProperties>
</file>