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Lst>
  <p:sldSz cx="9144000" cy="6858000" type="screen4x3"/>
  <p:notesSz cx="6858000" cy="9144000"/>
  <p:embeddedFontLst>
    <p:embeddedFont>
      <p:font typeface="Calibri" panose="020F0502020204030204" pitchFamily="34" charset="0"/>
      <p:regular r:id="rId6"/>
      <p:bold r:id="rId7"/>
      <p:italic r:id="rId8"/>
      <p:boldItalic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AFC64-163D-4AF6-870C-6C3E74CDAB1D}"/>
              </a:ext>
            </a:extLst>
          </p:cNvPr>
          <p:cNvSpPr>
            <a:spLocks noGrp="1"/>
          </p:cNvSpPr>
          <p:nvPr>
            <p:ph type="title"/>
          </p:nvPr>
        </p:nvSpPr>
        <p:spPr/>
        <p:txBody>
          <a:bodyPr/>
          <a:lstStyle/>
          <a:p>
            <a:r>
              <a:rPr lang="en-US"/>
              <a:t>Facebook Comments Table | PRESS - 1 of 4</a:t>
            </a:r>
          </a:p>
        </p:txBody>
      </p:sp>
      <p:graphicFrame>
        <p:nvGraphicFramePr>
          <p:cNvPr id="5" name="Table Placeholder 4">
            <a:extLst>
              <a:ext uri="{FF2B5EF4-FFF2-40B4-BE49-F238E27FC236}">
                <a16:creationId xmlns:a16="http://schemas.microsoft.com/office/drawing/2014/main" id="{7688C950-CEEB-4FD9-94B6-9CEED19722AD}"/>
              </a:ext>
            </a:extLst>
          </p:cNvPr>
          <p:cNvGraphicFramePr>
            <a:graphicFrameLocks noGrp="1"/>
          </p:cNvGraphicFramePr>
          <p:nvPr>
            <p:ph type="tbl" sz="quarter" idx="13"/>
            <p:extLst>
              <p:ext uri="{D42A27DB-BD31-4B8C-83A1-F6EECF244321}">
                <p14:modId xmlns:p14="http://schemas.microsoft.com/office/powerpoint/2010/main" val="4200527685"/>
              </p:ext>
            </p:extLst>
          </p:nvPr>
        </p:nvGraphicFramePr>
        <p:xfrm>
          <a:off x="457200" y="1731963"/>
          <a:ext cx="8147304" cy="390652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50071345"/>
                    </a:ext>
                  </a:extLst>
                </a:gridCol>
                <a:gridCol w="905256">
                  <a:extLst>
                    <a:ext uri="{9D8B030D-6E8A-4147-A177-3AD203B41FA5}">
                      <a16:colId xmlns:a16="http://schemas.microsoft.com/office/drawing/2014/main" val="845981587"/>
                    </a:ext>
                  </a:extLst>
                </a:gridCol>
                <a:gridCol w="3621024">
                  <a:extLst>
                    <a:ext uri="{9D8B030D-6E8A-4147-A177-3AD203B41FA5}">
                      <a16:colId xmlns:a16="http://schemas.microsoft.com/office/drawing/2014/main" val="418654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4126097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Defimedia.info</a:t>
                      </a:r>
                      <a:r>
                        <a:rPr kumimoji="0" lang="fr-FR" sz="1000" b="0" i="0" u="none" strike="noStrike" kern="1200" cap="none" spc="0" normalizeH="0" baseline="0" noProof="0">
                          <a:ln>
                            <a:noFill/>
                          </a:ln>
                          <a:solidFill>
                            <a:prstClr val="black"/>
                          </a:solidFill>
                          <a:effectLst/>
                          <a:uLnTx/>
                          <a:uFillTx/>
                          <a:latin typeface="+mn-lt"/>
                          <a:ea typeface="+mn-ea"/>
                          <a:cs typeface="+mn-cs"/>
                        </a:rPr>
                        <a:t> got a comment by </a:t>
                      </a:r>
                      <a:r>
                        <a:rPr kumimoji="0" lang="fr-FR" sz="1000" b="1" i="0" u="none" strike="noStrike" kern="1200" cap="none" spc="0" normalizeH="0" baseline="0" noProof="0">
                          <a:ln>
                            <a:noFill/>
                          </a:ln>
                          <a:solidFill>
                            <a:prstClr val="black"/>
                          </a:solidFill>
                          <a:effectLst/>
                          <a:uLnTx/>
                          <a:uFillTx/>
                          <a:latin typeface="+mn-lt"/>
                          <a:ea typeface="+mn-ea"/>
                          <a:cs typeface="+mn-cs"/>
                        </a:rPr>
                        <a:t>n/a - 2020-05-22 09:02:03</a:t>
                      </a:r>
                      <a:r>
                        <a:rPr kumimoji="0" lang="fr-FR" sz="1000" b="0" i="0" u="none" strike="noStrike" kern="1200" cap="none" spc="0" normalizeH="0" baseline="0" noProof="0">
                          <a:ln>
                            <a:noFill/>
                          </a:ln>
                          <a:solidFill>
                            <a:prstClr val="black"/>
                          </a:solidFill>
                          <a:effectLst/>
                          <a:uLnTx/>
                          <a:uFillTx/>
                          <a:latin typeface="+mn-lt"/>
                          <a:ea typeface="+mn-ea"/>
                          <a:cs typeface="+mn-cs"/>
                        </a:rPr>
                        <a:t>
 Ki enan de nouveau ladans!? Depi gvmt la o pouvoir sa ine vine 1 routine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09:03:15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943672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Defimedia.info</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- 2020-05-22 09:00:58</a:t>
                      </a:r>
                      <a:r>
                        <a:rPr kumimoji="0" lang="en-US" sz="1000" b="0" i="0" u="none" strike="noStrike" kern="1200" cap="none" spc="0" normalizeH="0" baseline="0" noProof="0">
                          <a:ln>
                            <a:noFill/>
                          </a:ln>
                          <a:solidFill>
                            <a:prstClr val="black"/>
                          </a:solidFill>
                          <a:effectLst/>
                          <a:uLnTx/>
                          <a:uFillTx/>
                          <a:latin typeface="+mn-lt"/>
                          <a:ea typeface="+mn-ea"/>
                          <a:cs typeface="+mn-cs"/>
                        </a:rPr>
                        <a:t>
 Vidya Lin to rapel 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09:03:15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037865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L'express Maurice</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- 2020-05-22 09:00:47</a:t>
                      </a:r>
                      <a:r>
                        <a:rPr kumimoji="0" lang="en-US" sz="1000" b="0" i="0" u="none" strike="noStrike" kern="1200" cap="none" spc="0" normalizeH="0" baseline="0" noProof="0">
                          <a:ln>
                            <a:noFill/>
                          </a:ln>
                          <a:solidFill>
                            <a:prstClr val="black"/>
                          </a:solidFill>
                          <a:effectLst/>
                          <a:uLnTx/>
                          <a:uFillTx/>
                          <a:latin typeface="+mn-lt"/>
                          <a:ea typeface="+mn-ea"/>
                          <a:cs typeface="+mn-cs"/>
                        </a:rPr>
                        <a:t>
 Hans Momo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09:00:53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Environ 7000 nouveaux détenteurs sont concernés.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990821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L'express Maurice</a:t>
                      </a:r>
                      <a:r>
                        <a:rPr kumimoji="0" lang="fr-FR" sz="1000" b="0" i="0" u="none" strike="noStrike" kern="1200" cap="none" spc="0" normalizeH="0" baseline="0" noProof="0">
                          <a:ln>
                            <a:noFill/>
                          </a:ln>
                          <a:solidFill>
                            <a:prstClr val="black"/>
                          </a:solidFill>
                          <a:effectLst/>
                          <a:uLnTx/>
                          <a:uFillTx/>
                          <a:latin typeface="+mn-lt"/>
                          <a:ea typeface="+mn-ea"/>
                          <a:cs typeface="+mn-cs"/>
                        </a:rPr>
                        <a:t> got a comment by </a:t>
                      </a:r>
                      <a:r>
                        <a:rPr kumimoji="0" lang="fr-FR" sz="1000" b="1" i="0" u="none" strike="noStrike" kern="1200" cap="none" spc="0" normalizeH="0" baseline="0" noProof="0">
                          <a:ln>
                            <a:noFill/>
                          </a:ln>
                          <a:solidFill>
                            <a:prstClr val="black"/>
                          </a:solidFill>
                          <a:effectLst/>
                          <a:uLnTx/>
                          <a:uFillTx/>
                          <a:latin typeface="+mn-lt"/>
                          <a:ea typeface="+mn-ea"/>
                          <a:cs typeface="+mn-cs"/>
                        </a:rPr>
                        <a:t>n/a - 2020-05-22 09:00:41</a:t>
                      </a:r>
                      <a:r>
                        <a:rPr kumimoji="0" lang="fr-FR" sz="1000" b="0" i="0" u="none" strike="noStrike" kern="1200" cap="none" spc="0" normalizeH="0" baseline="0" noProof="0">
                          <a:ln>
                            <a:noFill/>
                          </a:ln>
                          <a:solidFill>
                            <a:prstClr val="black"/>
                          </a:solidFill>
                          <a:effectLst/>
                          <a:uLnTx/>
                          <a:uFillTx/>
                          <a:latin typeface="+mn-lt"/>
                          <a:ea typeface="+mn-ea"/>
                          <a:cs typeface="+mn-cs"/>
                        </a:rPr>
                        <a:t>
 Alalaaaa.... Foufff mon Dieu. Creole pou ramas bezer meme dan sa pays la. Si ou pas Mort lor sime ou Mort dan prison.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09:00:53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[Vidéo] «Pa fer dimounn dormi déor la en plin konfinma»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036445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L'express Maurice</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- 2020-05-22 09:00:38</a:t>
                      </a:r>
                      <a:r>
                        <a:rPr kumimoji="0" lang="en-US" sz="1000" b="0" i="0" u="none" strike="noStrike" kern="1200" cap="none" spc="0" normalizeH="0" baseline="0" noProof="0">
                          <a:ln>
                            <a:noFill/>
                          </a:ln>
                          <a:solidFill>
                            <a:prstClr val="black"/>
                          </a:solidFill>
                          <a:effectLst/>
                          <a:uLnTx/>
                          <a:uFillTx/>
                          <a:latin typeface="+mn-lt"/>
                          <a:ea typeface="+mn-ea"/>
                          <a:cs typeface="+mn-cs"/>
                        </a:rPr>
                        <a:t>
 Dominer coumencer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09:00:53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[Vidéo] «Pa fer dimounn dormi déor la en plin konfinma»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223842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L'express Maurice</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- 2020-05-22 09:00:36</a:t>
                      </a:r>
                      <a:r>
                        <a:rPr kumimoji="0" lang="en-US" sz="1000" b="0" i="0" u="none" strike="noStrike" kern="1200" cap="none" spc="0" normalizeH="0" baseline="0" noProof="0">
                          <a:ln>
                            <a:noFill/>
                          </a:ln>
                          <a:solidFill>
                            <a:prstClr val="black"/>
                          </a:solidFill>
                          <a:effectLst/>
                          <a:uLnTx/>
                          <a:uFillTx/>
                          <a:latin typeface="+mn-lt"/>
                          <a:ea typeface="+mn-ea"/>
                          <a:cs typeface="+mn-cs"/>
                        </a:rPr>
                        <a:t>
 Atm Tikul ou l'or fauteuil roulant dr grnd merci dieu ou pa bzn squatter ou fni squatter mm la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09:00:53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[Vidéo] «Pa fer dimounn dormi déor la en plin konfinma»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463232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L'express Maurice</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- 2020-05-22 09:00:05</a:t>
                      </a:r>
                      <a:r>
                        <a:rPr kumimoji="0" lang="en-US" sz="1000" b="0" i="0" u="none" strike="noStrike" kern="1200" cap="none" spc="0" normalizeH="0" baseline="0" noProof="0">
                          <a:ln>
                            <a:noFill/>
                          </a:ln>
                          <a:solidFill>
                            <a:prstClr val="black"/>
                          </a:solidFill>
                          <a:effectLst/>
                          <a:uLnTx/>
                          <a:uFillTx/>
                          <a:latin typeface="+mn-lt"/>
                          <a:ea typeface="+mn-ea"/>
                          <a:cs typeface="+mn-cs"/>
                        </a:rPr>
                        <a:t>
 Rajive Robin nu bane mem sa, morisien mem sa peut importe ki l'endroit ou lor ki l'île ki appartenir à moris zot sorti  .zot ziss pena lot plass pou rester.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09:00:53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[Vidéo] «Pa fer dimounn dormi déor la en plin konfinma»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068882838"/>
                  </a:ext>
                </a:extLst>
              </a:tr>
            </a:tbl>
          </a:graphicData>
        </a:graphic>
      </p:graphicFrame>
      <p:sp>
        <p:nvSpPr>
          <p:cNvPr id="4" name="Text Placeholder 3">
            <a:extLst>
              <a:ext uri="{FF2B5EF4-FFF2-40B4-BE49-F238E27FC236}">
                <a16:creationId xmlns:a16="http://schemas.microsoft.com/office/drawing/2014/main" id="{761544CA-AE31-4297-A452-80686A2100ED}"/>
              </a:ext>
            </a:extLst>
          </p:cNvPr>
          <p:cNvSpPr>
            <a:spLocks noGrp="1"/>
          </p:cNvSpPr>
          <p:nvPr>
            <p:ph type="body" sz="quarter" idx="14"/>
          </p:nvPr>
        </p:nvSpPr>
        <p:spPr/>
        <p:txBody>
          <a:bodyPr/>
          <a:lstStyle/>
          <a:p>
            <a:r>
              <a:rPr lang="en-US"/>
              <a:t>22/05/2020 - 22/05/2020</a:t>
            </a:r>
          </a:p>
        </p:txBody>
      </p:sp>
    </p:spTree>
    <p:extLst>
      <p:ext uri="{BB962C8B-B14F-4D97-AF65-F5344CB8AC3E}">
        <p14:creationId xmlns:p14="http://schemas.microsoft.com/office/powerpoint/2010/main" val="482977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5A306-74E0-4029-90EB-479041BC4851}"/>
              </a:ext>
            </a:extLst>
          </p:cNvPr>
          <p:cNvSpPr>
            <a:spLocks noGrp="1"/>
          </p:cNvSpPr>
          <p:nvPr>
            <p:ph type="title"/>
          </p:nvPr>
        </p:nvSpPr>
        <p:spPr/>
        <p:txBody>
          <a:bodyPr/>
          <a:lstStyle/>
          <a:p>
            <a:r>
              <a:rPr lang="en-US"/>
              <a:t>Facebook Comments Table | PRESS - 2 of 4</a:t>
            </a:r>
          </a:p>
        </p:txBody>
      </p:sp>
      <p:graphicFrame>
        <p:nvGraphicFramePr>
          <p:cNvPr id="5" name="Table Placeholder 4">
            <a:extLst>
              <a:ext uri="{FF2B5EF4-FFF2-40B4-BE49-F238E27FC236}">
                <a16:creationId xmlns:a16="http://schemas.microsoft.com/office/drawing/2014/main" id="{2E0F161E-6CE6-4050-A9A1-F1EDF0E35998}"/>
              </a:ext>
            </a:extLst>
          </p:cNvPr>
          <p:cNvGraphicFramePr>
            <a:graphicFrameLocks noGrp="1"/>
          </p:cNvGraphicFramePr>
          <p:nvPr>
            <p:ph type="tbl" sz="quarter" idx="13"/>
            <p:extLst>
              <p:ext uri="{D42A27DB-BD31-4B8C-83A1-F6EECF244321}">
                <p14:modId xmlns:p14="http://schemas.microsoft.com/office/powerpoint/2010/main" val="1633636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49630248"/>
                    </a:ext>
                  </a:extLst>
                </a:gridCol>
                <a:gridCol w="905256">
                  <a:extLst>
                    <a:ext uri="{9D8B030D-6E8A-4147-A177-3AD203B41FA5}">
                      <a16:colId xmlns:a16="http://schemas.microsoft.com/office/drawing/2014/main" val="908796157"/>
                    </a:ext>
                  </a:extLst>
                </a:gridCol>
                <a:gridCol w="3621024">
                  <a:extLst>
                    <a:ext uri="{9D8B030D-6E8A-4147-A177-3AD203B41FA5}">
                      <a16:colId xmlns:a16="http://schemas.microsoft.com/office/drawing/2014/main" val="2576993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1424120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Defimedia.info</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- 2020-05-22 09:00:00</a:t>
                      </a:r>
                      <a:r>
                        <a:rPr kumimoji="0" lang="en-US" sz="1000" b="0" i="0" u="none" strike="noStrike" kern="1200" cap="none" spc="0" normalizeH="0" baseline="0" noProof="0">
                          <a:ln>
                            <a:noFill/>
                          </a:ln>
                          <a:solidFill>
                            <a:prstClr val="black"/>
                          </a:solidFill>
                          <a:effectLst/>
                          <a:uLnTx/>
                          <a:uFillTx/>
                          <a:latin typeface="+mn-lt"/>
                          <a:ea typeface="+mn-ea"/>
                          <a:cs typeface="+mn-cs"/>
                        </a:rPr>
                        <a:t>
 Tou moricien coner bus ubs fer mari la fumée noir. Zis l'autorité nta ek la police pa trouver si la fumée la li noir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09:03:15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741091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L'express Maurice</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- 2020-05-22 08:59:51</a:t>
                      </a:r>
                      <a:r>
                        <a:rPr kumimoji="0" lang="en-US" sz="1000" b="0" i="0" u="none" strike="noStrike" kern="1200" cap="none" spc="0" normalizeH="0" baseline="0" noProof="0">
                          <a:ln>
                            <a:noFill/>
                          </a:ln>
                          <a:solidFill>
                            <a:prstClr val="black"/>
                          </a:solidFill>
                          <a:effectLst/>
                          <a:uLnTx/>
                          <a:uFillTx/>
                          <a:latin typeface="+mn-lt"/>
                          <a:ea typeface="+mn-ea"/>
                          <a:cs typeface="+mn-cs"/>
                        </a:rPr>
                        <a:t>
  Fafa Gate Adriano Casimir Kev Stil da Badest Kelvin Adrien nou kamarad en force!!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09:00:53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[Vidéo] «Pa fer dimounn dormi déor la en plin konfinma»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100669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L'express Maurice</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- 2020-05-22 08:59:49</a:t>
                      </a:r>
                      <a:r>
                        <a:rPr kumimoji="0" lang="en-US" sz="1000" b="0" i="0" u="none" strike="noStrike" kern="1200" cap="none" spc="0" normalizeH="0" baseline="0" noProof="0">
                          <a:ln>
                            <a:noFill/>
                          </a:ln>
                          <a:solidFill>
                            <a:prstClr val="black"/>
                          </a:solidFill>
                          <a:effectLst/>
                          <a:uLnTx/>
                          <a:uFillTx/>
                          <a:latin typeface="+mn-lt"/>
                          <a:ea typeface="+mn-ea"/>
                          <a:cs typeface="+mn-cs"/>
                        </a:rPr>
                        <a:t>
 Nonsense..very inhuman..They are Mauritian..at least give them a decent house..they need a decent life they are human.. for God sake..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09:00:53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[Vidéo] «Pa fer dimounn dormi déor la en plin konfinma»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095962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L'express Maurice</a:t>
                      </a:r>
                      <a:r>
                        <a:rPr kumimoji="0" lang="fr-FR" sz="1000" b="0" i="0" u="none" strike="noStrike" kern="1200" cap="none" spc="0" normalizeH="0" baseline="0" noProof="0">
                          <a:ln>
                            <a:noFill/>
                          </a:ln>
                          <a:solidFill>
                            <a:prstClr val="black"/>
                          </a:solidFill>
                          <a:effectLst/>
                          <a:uLnTx/>
                          <a:uFillTx/>
                          <a:latin typeface="+mn-lt"/>
                          <a:ea typeface="+mn-ea"/>
                          <a:cs typeface="+mn-cs"/>
                        </a:rPr>
                        <a:t> got a comment by </a:t>
                      </a:r>
                      <a:r>
                        <a:rPr kumimoji="0" lang="fr-FR" sz="1000" b="1" i="0" u="none" strike="noStrike" kern="1200" cap="none" spc="0" normalizeH="0" baseline="0" noProof="0">
                          <a:ln>
                            <a:noFill/>
                          </a:ln>
                          <a:solidFill>
                            <a:prstClr val="black"/>
                          </a:solidFill>
                          <a:effectLst/>
                          <a:uLnTx/>
                          <a:uFillTx/>
                          <a:latin typeface="+mn-lt"/>
                          <a:ea typeface="+mn-ea"/>
                          <a:cs typeface="+mn-cs"/>
                        </a:rPr>
                        <a:t>n/a - 2020-05-22 08:59:29</a:t>
                      </a:r>
                      <a:r>
                        <a:rPr kumimoji="0" lang="fr-FR" sz="1000" b="0" i="0" u="none" strike="noStrike" kern="1200" cap="none" spc="0" normalizeH="0" baseline="0" noProof="0">
                          <a:ln>
                            <a:noFill/>
                          </a:ln>
                          <a:solidFill>
                            <a:prstClr val="black"/>
                          </a:solidFill>
                          <a:effectLst/>
                          <a:uLnTx/>
                          <a:uFillTx/>
                          <a:latin typeface="+mn-lt"/>
                          <a:ea typeface="+mn-ea"/>
                          <a:cs typeface="+mn-cs"/>
                        </a:rPr>
                        <a:t>
 Etaah Ey c ki sa le peuple?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«Même un bandit a des droits»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614533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L'express Maurice</a:t>
                      </a:r>
                      <a:r>
                        <a:rPr kumimoji="0" lang="fr-FR" sz="1000" b="0" i="0" u="none" strike="noStrike" kern="1200" cap="none" spc="0" normalizeH="0" baseline="0" noProof="0">
                          <a:ln>
                            <a:noFill/>
                          </a:ln>
                          <a:solidFill>
                            <a:prstClr val="black"/>
                          </a:solidFill>
                          <a:effectLst/>
                          <a:uLnTx/>
                          <a:uFillTx/>
                          <a:latin typeface="+mn-lt"/>
                          <a:ea typeface="+mn-ea"/>
                          <a:cs typeface="+mn-cs"/>
                        </a:rPr>
                        <a:t> got a comment by </a:t>
                      </a:r>
                      <a:r>
                        <a:rPr kumimoji="0" lang="fr-FR" sz="1000" b="1" i="0" u="none" strike="noStrike" kern="1200" cap="none" spc="0" normalizeH="0" baseline="0" noProof="0">
                          <a:ln>
                            <a:noFill/>
                          </a:ln>
                          <a:solidFill>
                            <a:prstClr val="black"/>
                          </a:solidFill>
                          <a:effectLst/>
                          <a:uLnTx/>
                          <a:uFillTx/>
                          <a:latin typeface="+mn-lt"/>
                          <a:ea typeface="+mn-ea"/>
                          <a:cs typeface="+mn-cs"/>
                        </a:rPr>
                        <a:t>n/a - 2020-05-22 08:59:24</a:t>
                      </a:r>
                      <a:r>
                        <a:rPr kumimoji="0" lang="fr-FR" sz="1000" b="0" i="0" u="none" strike="noStrike" kern="1200" cap="none" spc="0" normalizeH="0" baseline="0" noProof="0">
                          <a:ln>
                            <a:noFill/>
                          </a:ln>
                          <a:solidFill>
                            <a:prstClr val="black"/>
                          </a:solidFill>
                          <a:effectLst/>
                          <a:uLnTx/>
                          <a:uFillTx/>
                          <a:latin typeface="+mn-lt"/>
                          <a:ea typeface="+mn-ea"/>
                          <a:cs typeface="+mn-cs"/>
                        </a:rPr>
                        <a:t>
 Pa l'heure pou mete squatters dehors là,déjà deux mois  zot pane travail. Tout sa temps là pane tire zot,astere kan situation difficile pe tire zot. Malhonnête 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09:00:53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[Vidéo] «Pa fer dimounn dormi déor la en plin konfinma»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659872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L'express Maurice</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- 2020-05-22 08:59:18</a:t>
                      </a:r>
                      <a:r>
                        <a:rPr kumimoji="0" lang="en-US" sz="1000" b="0" i="0" u="none" strike="noStrike" kern="1200" cap="none" spc="0" normalizeH="0" baseline="0" noProof="0">
                          <a:ln>
                            <a:noFill/>
                          </a:ln>
                          <a:solidFill>
                            <a:prstClr val="black"/>
                          </a:solidFill>
                          <a:effectLst/>
                          <a:uLnTx/>
                          <a:uFillTx/>
                          <a:latin typeface="+mn-lt"/>
                          <a:ea typeface="+mn-ea"/>
                          <a:cs typeface="+mn-cs"/>
                        </a:rPr>
                        <a:t>
 La Mafia in dire la Police PROTEGE SA BANNE CRIMINEL PAREIL BANNE QUI TI FER SABAPATHEE BOUREE DANS PRISON ......... 🤣😂😅 La Police Ena beze r zote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09:00:53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Notre collègue devait prendre des photos des gardiens de prison inculpés dans le meurtre de Caël Permes.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438062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L'express Maurice</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- 2020-05-22 08:59:13</a:t>
                      </a:r>
                      <a:r>
                        <a:rPr kumimoji="0" lang="en-US" sz="1000" b="0" i="0" u="none" strike="noStrike" kern="1200" cap="none" spc="0" normalizeH="0" baseline="0" noProof="0">
                          <a:ln>
                            <a:noFill/>
                          </a:ln>
                          <a:solidFill>
                            <a:prstClr val="black"/>
                          </a:solidFill>
                          <a:effectLst/>
                          <a:uLnTx/>
                          <a:uFillTx/>
                          <a:latin typeface="+mn-lt"/>
                          <a:ea typeface="+mn-ea"/>
                          <a:cs typeface="+mn-cs"/>
                        </a:rPr>
                        <a:t>
 300 squatter..tousala ena🤔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09:00:53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[Vidéo] «Pa fer dimounn dormi déor la en plin konfinma»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049607307"/>
                  </a:ext>
                </a:extLst>
              </a:tr>
            </a:tbl>
          </a:graphicData>
        </a:graphic>
      </p:graphicFrame>
      <p:sp>
        <p:nvSpPr>
          <p:cNvPr id="4" name="Text Placeholder 3">
            <a:extLst>
              <a:ext uri="{FF2B5EF4-FFF2-40B4-BE49-F238E27FC236}">
                <a16:creationId xmlns:a16="http://schemas.microsoft.com/office/drawing/2014/main" id="{E7789432-741F-45D1-A1BF-5147F588132A}"/>
              </a:ext>
            </a:extLst>
          </p:cNvPr>
          <p:cNvSpPr>
            <a:spLocks noGrp="1"/>
          </p:cNvSpPr>
          <p:nvPr>
            <p:ph type="body" sz="quarter" idx="14"/>
          </p:nvPr>
        </p:nvSpPr>
        <p:spPr/>
        <p:txBody>
          <a:bodyPr/>
          <a:lstStyle/>
          <a:p>
            <a:r>
              <a:rPr lang="en-US"/>
              <a:t>22/05/2020 - 22/05/2020</a:t>
            </a:r>
          </a:p>
        </p:txBody>
      </p:sp>
    </p:spTree>
    <p:extLst>
      <p:ext uri="{BB962C8B-B14F-4D97-AF65-F5344CB8AC3E}">
        <p14:creationId xmlns:p14="http://schemas.microsoft.com/office/powerpoint/2010/main" val="7347775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F4F07-082E-4D17-88D1-A20FA17084CA}"/>
              </a:ext>
            </a:extLst>
          </p:cNvPr>
          <p:cNvSpPr>
            <a:spLocks noGrp="1"/>
          </p:cNvSpPr>
          <p:nvPr>
            <p:ph type="title"/>
          </p:nvPr>
        </p:nvSpPr>
        <p:spPr/>
        <p:txBody>
          <a:bodyPr/>
          <a:lstStyle/>
          <a:p>
            <a:r>
              <a:rPr lang="en-US"/>
              <a:t>Facebook Comments Table | PRESS - 3 of 4</a:t>
            </a:r>
          </a:p>
        </p:txBody>
      </p:sp>
      <p:graphicFrame>
        <p:nvGraphicFramePr>
          <p:cNvPr id="5" name="Table Placeholder 4">
            <a:extLst>
              <a:ext uri="{FF2B5EF4-FFF2-40B4-BE49-F238E27FC236}">
                <a16:creationId xmlns:a16="http://schemas.microsoft.com/office/drawing/2014/main" id="{A4112E72-318D-4E57-9277-B719FCF828B3}"/>
              </a:ext>
            </a:extLst>
          </p:cNvPr>
          <p:cNvGraphicFramePr>
            <a:graphicFrameLocks noGrp="1"/>
          </p:cNvGraphicFramePr>
          <p:nvPr>
            <p:ph type="tbl" sz="quarter" idx="13"/>
            <p:extLst>
              <p:ext uri="{D42A27DB-BD31-4B8C-83A1-F6EECF244321}">
                <p14:modId xmlns:p14="http://schemas.microsoft.com/office/powerpoint/2010/main" val="1606832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57533929"/>
                    </a:ext>
                  </a:extLst>
                </a:gridCol>
                <a:gridCol w="905256">
                  <a:extLst>
                    <a:ext uri="{9D8B030D-6E8A-4147-A177-3AD203B41FA5}">
                      <a16:colId xmlns:a16="http://schemas.microsoft.com/office/drawing/2014/main" val="2451180525"/>
                    </a:ext>
                  </a:extLst>
                </a:gridCol>
                <a:gridCol w="3621024">
                  <a:extLst>
                    <a:ext uri="{9D8B030D-6E8A-4147-A177-3AD203B41FA5}">
                      <a16:colId xmlns:a16="http://schemas.microsoft.com/office/drawing/2014/main" val="3644795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2621199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L'express Maurice</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- 2020-05-22 08:58:44</a:t>
                      </a:r>
                      <a:r>
                        <a:rPr kumimoji="0" lang="en-US" sz="1000" b="0" i="0" u="none" strike="noStrike" kern="1200" cap="none" spc="0" normalizeH="0" baseline="0" noProof="0">
                          <a:ln>
                            <a:noFill/>
                          </a:ln>
                          <a:solidFill>
                            <a:prstClr val="black"/>
                          </a:solidFill>
                          <a:effectLst/>
                          <a:uLnTx/>
                          <a:uFillTx/>
                          <a:latin typeface="+mn-lt"/>
                          <a:ea typeface="+mn-ea"/>
                          <a:cs typeface="+mn-cs"/>
                        </a:rPr>
                        <a:t>
 They should be given a reasonable delay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09:00:53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[Vidéo] «Pa fer dimounn dormi déor la en plin konfinma»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738186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Defimedia.info</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- 2020-05-22 08:58:33</a:t>
                      </a:r>
                      <a:r>
                        <a:rPr kumimoji="0" lang="en-US" sz="1000" b="0" i="0" u="none" strike="noStrike" kern="1200" cap="none" spc="0" normalizeH="0" baseline="0" noProof="0">
                          <a:ln>
                            <a:noFill/>
                          </a:ln>
                          <a:solidFill>
                            <a:prstClr val="black"/>
                          </a:solidFill>
                          <a:effectLst/>
                          <a:uLnTx/>
                          <a:uFillTx/>
                          <a:latin typeface="+mn-lt"/>
                          <a:ea typeface="+mn-ea"/>
                          <a:cs typeface="+mn-cs"/>
                        </a:rPr>
                        <a:t>
 Q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09:03:15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La BoM a également créé une entité (Mauritius Investment Corporation Ltd) visant à soutenir les secteurs impactés par la Covid-19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130563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Defimedia.info</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- 2020-05-22 08:58:32</a:t>
                      </a:r>
                      <a:r>
                        <a:rPr kumimoji="0" lang="en-US" sz="1000" b="0" i="0" u="none" strike="noStrike" kern="1200" cap="none" spc="0" normalizeH="0" baseline="0" noProof="0">
                          <a:ln>
                            <a:noFill/>
                          </a:ln>
                          <a:solidFill>
                            <a:prstClr val="black"/>
                          </a:solidFill>
                          <a:effectLst/>
                          <a:uLnTx/>
                          <a:uFillTx/>
                          <a:latin typeface="+mn-lt"/>
                          <a:ea typeface="+mn-ea"/>
                          <a:cs typeface="+mn-cs"/>
                        </a:rPr>
                        <a:t>
 Repose en paix tonton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09:03:15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124130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L'express Maurice</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- 2020-05-22 08:58:12</a:t>
                      </a:r>
                      <a:r>
                        <a:rPr kumimoji="0" lang="en-US" sz="1000" b="0" i="0" u="none" strike="noStrike" kern="1200" cap="none" spc="0" normalizeH="0" baseline="0" noProof="0">
                          <a:ln>
                            <a:noFill/>
                          </a:ln>
                          <a:solidFill>
                            <a:prstClr val="black"/>
                          </a:solidFill>
                          <a:effectLst/>
                          <a:uLnTx/>
                          <a:uFillTx/>
                          <a:latin typeface="+mn-lt"/>
                          <a:ea typeface="+mn-ea"/>
                          <a:cs typeface="+mn-cs"/>
                        </a:rPr>
                        <a:t>
 Selvina Isram Mo esperer tpa faire dégât lor la rue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09:00:53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Environ 7000 nouveaux détenteurs sont concernés.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415268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L'express Maurice</a:t>
                      </a:r>
                      <a:r>
                        <a:rPr kumimoji="0" lang="fr-FR" sz="1000" b="0" i="0" u="none" strike="noStrike" kern="1200" cap="none" spc="0" normalizeH="0" baseline="0" noProof="0">
                          <a:ln>
                            <a:noFill/>
                          </a:ln>
                          <a:solidFill>
                            <a:prstClr val="black"/>
                          </a:solidFill>
                          <a:effectLst/>
                          <a:uLnTx/>
                          <a:uFillTx/>
                          <a:latin typeface="+mn-lt"/>
                          <a:ea typeface="+mn-ea"/>
                          <a:cs typeface="+mn-cs"/>
                        </a:rPr>
                        <a:t> got a comment by </a:t>
                      </a:r>
                      <a:r>
                        <a:rPr kumimoji="0" lang="fr-FR" sz="1000" b="1" i="0" u="none" strike="noStrike" kern="1200" cap="none" spc="0" normalizeH="0" baseline="0" noProof="0">
                          <a:ln>
                            <a:noFill/>
                          </a:ln>
                          <a:solidFill>
                            <a:prstClr val="black"/>
                          </a:solidFill>
                          <a:effectLst/>
                          <a:uLnTx/>
                          <a:uFillTx/>
                          <a:latin typeface="+mn-lt"/>
                          <a:ea typeface="+mn-ea"/>
                          <a:cs typeface="+mn-cs"/>
                        </a:rPr>
                        <a:t>n/a - 2020-05-22 08:58:05</a:t>
                      </a:r>
                      <a:r>
                        <a:rPr kumimoji="0" lang="fr-FR" sz="1000" b="0" i="0" u="none" strike="noStrike" kern="1200" cap="none" spc="0" normalizeH="0" baseline="0" noProof="0">
                          <a:ln>
                            <a:noFill/>
                          </a:ln>
                          <a:solidFill>
                            <a:prstClr val="black"/>
                          </a:solidFill>
                          <a:effectLst/>
                          <a:uLnTx/>
                          <a:uFillTx/>
                          <a:latin typeface="+mn-lt"/>
                          <a:ea typeface="+mn-ea"/>
                          <a:cs typeface="+mn-cs"/>
                        </a:rPr>
                        <a:t>
 Jolean Lai Kan pointe aux sables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09:00:53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[Vidéo] «Pa fer dimounn dormi déor la en plin konfinma»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245511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Defimedia.info</a:t>
                      </a:r>
                      <a:r>
                        <a:rPr kumimoji="0" lang="fr-FR" sz="1000" b="0" i="0" u="none" strike="noStrike" kern="1200" cap="none" spc="0" normalizeH="0" baseline="0" noProof="0">
                          <a:ln>
                            <a:noFill/>
                          </a:ln>
                          <a:solidFill>
                            <a:prstClr val="black"/>
                          </a:solidFill>
                          <a:effectLst/>
                          <a:uLnTx/>
                          <a:uFillTx/>
                          <a:latin typeface="+mn-lt"/>
                          <a:ea typeface="+mn-ea"/>
                          <a:cs typeface="+mn-cs"/>
                        </a:rPr>
                        <a:t> got a comment by </a:t>
                      </a:r>
                      <a:r>
                        <a:rPr kumimoji="0" lang="fr-FR" sz="1000" b="1" i="0" u="none" strike="noStrike" kern="1200" cap="none" spc="0" normalizeH="0" baseline="0" noProof="0">
                          <a:ln>
                            <a:noFill/>
                          </a:ln>
                          <a:solidFill>
                            <a:prstClr val="black"/>
                          </a:solidFill>
                          <a:effectLst/>
                          <a:uLnTx/>
                          <a:uFillTx/>
                          <a:latin typeface="+mn-lt"/>
                          <a:ea typeface="+mn-ea"/>
                          <a:cs typeface="+mn-cs"/>
                        </a:rPr>
                        <a:t>n/a - 2020-05-22 08:57:58</a:t>
                      </a:r>
                      <a:r>
                        <a:rPr kumimoji="0" lang="fr-FR" sz="1000" b="0" i="0" u="none" strike="noStrike" kern="1200" cap="none" spc="0" normalizeH="0" baseline="0" noProof="0">
                          <a:ln>
                            <a:noFill/>
                          </a:ln>
                          <a:solidFill>
                            <a:prstClr val="black"/>
                          </a:solidFill>
                          <a:effectLst/>
                          <a:uLnTx/>
                          <a:uFillTx/>
                          <a:latin typeface="+mn-lt"/>
                          <a:ea typeface="+mn-ea"/>
                          <a:cs typeface="+mn-cs"/>
                        </a:rPr>
                        <a:t>
 Sophie Pillot Non, ils proposent seulement un voucher pour un prochain voyage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09:03:15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644786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L'express Maurice</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- 2020-05-22 08:57:30</a:t>
                      </a:r>
                      <a:r>
                        <a:rPr kumimoji="0" lang="en-US" sz="1000" b="0" i="0" u="none" strike="noStrike" kern="1200" cap="none" spc="0" normalizeH="0" baseline="0" noProof="0">
                          <a:ln>
                            <a:noFill/>
                          </a:ln>
                          <a:solidFill>
                            <a:prstClr val="black"/>
                          </a:solidFill>
                          <a:effectLst/>
                          <a:uLnTx/>
                          <a:uFillTx/>
                          <a:latin typeface="+mn-lt"/>
                          <a:ea typeface="+mn-ea"/>
                          <a:cs typeface="+mn-cs"/>
                        </a:rPr>
                        <a:t>
 mari dominer ca.en plein confinment ek fer fre p met dimoun dehors.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09:00:53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[Vidéo] «Pa fer dimounn dormi déor la en plin konfinma»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442645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L'express Maurice</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- 2020-05-22 08:57:12</a:t>
                      </a:r>
                      <a:r>
                        <a:rPr kumimoji="0" lang="en-US" sz="1000" b="0" i="0" u="none" strike="noStrike" kern="1200" cap="none" spc="0" normalizeH="0" baseline="0" noProof="0">
                          <a:ln>
                            <a:noFill/>
                          </a:ln>
                          <a:solidFill>
                            <a:prstClr val="black"/>
                          </a:solidFill>
                          <a:effectLst/>
                          <a:uLnTx/>
                          <a:uFillTx/>
                          <a:latin typeface="+mn-lt"/>
                          <a:ea typeface="+mn-ea"/>
                          <a:cs typeface="+mn-cs"/>
                        </a:rPr>
                        <a:t>
 Eta Yog pa zom meme ça police ek gardes chioums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09:00:53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Notre collègue devait prendre des photos des gardiens de prison inculpés dans le meurtre de Caël Permes.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275248761"/>
                  </a:ext>
                </a:extLst>
              </a:tr>
            </a:tbl>
          </a:graphicData>
        </a:graphic>
      </p:graphicFrame>
      <p:sp>
        <p:nvSpPr>
          <p:cNvPr id="4" name="Text Placeholder 3">
            <a:extLst>
              <a:ext uri="{FF2B5EF4-FFF2-40B4-BE49-F238E27FC236}">
                <a16:creationId xmlns:a16="http://schemas.microsoft.com/office/drawing/2014/main" id="{AA0127C5-06DA-4EAF-90C6-7CBD627D4544}"/>
              </a:ext>
            </a:extLst>
          </p:cNvPr>
          <p:cNvSpPr>
            <a:spLocks noGrp="1"/>
          </p:cNvSpPr>
          <p:nvPr>
            <p:ph type="body" sz="quarter" idx="14"/>
          </p:nvPr>
        </p:nvSpPr>
        <p:spPr/>
        <p:txBody>
          <a:bodyPr/>
          <a:lstStyle/>
          <a:p>
            <a:r>
              <a:rPr lang="en-US"/>
              <a:t>22/05/2020 - 22/05/2020</a:t>
            </a:r>
          </a:p>
        </p:txBody>
      </p:sp>
    </p:spTree>
    <p:extLst>
      <p:ext uri="{BB962C8B-B14F-4D97-AF65-F5344CB8AC3E}">
        <p14:creationId xmlns:p14="http://schemas.microsoft.com/office/powerpoint/2010/main" val="4582174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BBF35-4280-4F2B-984B-D3DB6FF5C3E4}"/>
              </a:ext>
            </a:extLst>
          </p:cNvPr>
          <p:cNvSpPr>
            <a:spLocks noGrp="1"/>
          </p:cNvSpPr>
          <p:nvPr>
            <p:ph type="title"/>
          </p:nvPr>
        </p:nvSpPr>
        <p:spPr/>
        <p:txBody>
          <a:bodyPr/>
          <a:lstStyle/>
          <a:p>
            <a:r>
              <a:rPr lang="en-US"/>
              <a:t>Facebook Comments Table | PRESS - 4 of 4</a:t>
            </a:r>
          </a:p>
        </p:txBody>
      </p:sp>
      <p:graphicFrame>
        <p:nvGraphicFramePr>
          <p:cNvPr id="5" name="Table Placeholder 4">
            <a:extLst>
              <a:ext uri="{FF2B5EF4-FFF2-40B4-BE49-F238E27FC236}">
                <a16:creationId xmlns:a16="http://schemas.microsoft.com/office/drawing/2014/main" id="{176A047B-B5F0-480D-8462-ABD6A289D055}"/>
              </a:ext>
            </a:extLst>
          </p:cNvPr>
          <p:cNvGraphicFramePr>
            <a:graphicFrameLocks noGrp="1"/>
          </p:cNvGraphicFramePr>
          <p:nvPr>
            <p:ph type="tbl" sz="quarter" idx="13"/>
            <p:extLst>
              <p:ext uri="{D42A27DB-BD31-4B8C-83A1-F6EECF244321}">
                <p14:modId xmlns:p14="http://schemas.microsoft.com/office/powerpoint/2010/main" val="19585838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29089127"/>
                    </a:ext>
                  </a:extLst>
                </a:gridCol>
                <a:gridCol w="905256">
                  <a:extLst>
                    <a:ext uri="{9D8B030D-6E8A-4147-A177-3AD203B41FA5}">
                      <a16:colId xmlns:a16="http://schemas.microsoft.com/office/drawing/2014/main" val="3811505891"/>
                    </a:ext>
                  </a:extLst>
                </a:gridCol>
                <a:gridCol w="3621024">
                  <a:extLst>
                    <a:ext uri="{9D8B030D-6E8A-4147-A177-3AD203B41FA5}">
                      <a16:colId xmlns:a16="http://schemas.microsoft.com/office/drawing/2014/main" val="2130781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809897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L'express Maurice</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- 2020-05-22 08:57:00</a:t>
                      </a:r>
                      <a:r>
                        <a:rPr kumimoji="0" lang="en-US" sz="1000" b="0" i="0" u="none" strike="noStrike" kern="1200" cap="none" spc="0" normalizeH="0" baseline="0" noProof="0">
                          <a:ln>
                            <a:noFill/>
                          </a:ln>
                          <a:solidFill>
                            <a:prstClr val="black"/>
                          </a:solidFill>
                          <a:effectLst/>
                          <a:uLnTx/>
                          <a:uFillTx/>
                          <a:latin typeface="+mn-lt"/>
                          <a:ea typeface="+mn-ea"/>
                          <a:cs typeface="+mn-cs"/>
                        </a:rPr>
                        <a:t>
 Pa lheure pou met dimoune dehors bizin inpe humain steeve obeegadoo ti fer grand discours avant sa mem mentalite li ena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09:00:53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[Vidéo] «Pa fer dimounn dormi déor la en plin konfinma»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059108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L'express Maurice</a:t>
                      </a:r>
                      <a:r>
                        <a:rPr kumimoji="0" lang="fr-FR" sz="1000" b="0" i="0" u="none" strike="noStrike" kern="1200" cap="none" spc="0" normalizeH="0" baseline="0" noProof="0">
                          <a:ln>
                            <a:noFill/>
                          </a:ln>
                          <a:solidFill>
                            <a:prstClr val="black"/>
                          </a:solidFill>
                          <a:effectLst/>
                          <a:uLnTx/>
                          <a:uFillTx/>
                          <a:latin typeface="+mn-lt"/>
                          <a:ea typeface="+mn-ea"/>
                          <a:cs typeface="+mn-cs"/>
                        </a:rPr>
                        <a:t> got a comment by </a:t>
                      </a:r>
                      <a:r>
                        <a:rPr kumimoji="0" lang="fr-FR" sz="1000" b="1" i="0" u="none" strike="noStrike" kern="1200" cap="none" spc="0" normalizeH="0" baseline="0" noProof="0">
                          <a:ln>
                            <a:noFill/>
                          </a:ln>
                          <a:solidFill>
                            <a:prstClr val="black"/>
                          </a:solidFill>
                          <a:effectLst/>
                          <a:uLnTx/>
                          <a:uFillTx/>
                          <a:latin typeface="+mn-lt"/>
                          <a:ea typeface="+mn-ea"/>
                          <a:cs typeface="+mn-cs"/>
                        </a:rPr>
                        <a:t>n/a - 2020-05-22 08:56:56</a:t>
                      </a:r>
                      <a:r>
                        <a:rPr kumimoji="0" lang="fr-FR" sz="1000" b="0" i="0" u="none" strike="noStrike" kern="1200" cap="none" spc="0" normalizeH="0" baseline="0" noProof="0">
                          <a:ln>
                            <a:noFill/>
                          </a:ln>
                          <a:solidFill>
                            <a:prstClr val="black"/>
                          </a:solidFill>
                          <a:effectLst/>
                          <a:uLnTx/>
                          <a:uFillTx/>
                          <a:latin typeface="+mn-lt"/>
                          <a:ea typeface="+mn-ea"/>
                          <a:cs typeface="+mn-cs"/>
                        </a:rPr>
                        <a:t>
 MURDER 20 000 CAUTION LA LOI MAURICE TOP TA!!! ROD ENE PLACE PU MW DOW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09:00:53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Inculpés d’assassinat, ils ont eu à payer Rs 20 000.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003287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Defimedia.info</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- 2020-05-22 08:56:54</a:t>
                      </a:r>
                      <a:r>
                        <a:rPr kumimoji="0" lang="en-US" sz="1000" b="0" i="0" u="none" strike="noStrike" kern="1200" cap="none" spc="0" normalizeH="0" baseline="0" noProof="0">
                          <a:ln>
                            <a:noFill/>
                          </a:ln>
                          <a:solidFill>
                            <a:prstClr val="black"/>
                          </a:solidFill>
                          <a:effectLst/>
                          <a:uLnTx/>
                          <a:uFillTx/>
                          <a:latin typeface="+mn-lt"/>
                          <a:ea typeface="+mn-ea"/>
                          <a:cs typeface="+mn-cs"/>
                        </a:rPr>
                        <a:t>
 Shame on China....in this moment of global crisis, they are constantly trying to show off their victory over the virus, as they are responsible for it in the very first place....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09:03:15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278214910"/>
                  </a:ext>
                </a:extLst>
              </a:tr>
            </a:tbl>
          </a:graphicData>
        </a:graphic>
      </p:graphicFrame>
      <p:sp>
        <p:nvSpPr>
          <p:cNvPr id="4" name="Text Placeholder 3">
            <a:extLst>
              <a:ext uri="{FF2B5EF4-FFF2-40B4-BE49-F238E27FC236}">
                <a16:creationId xmlns:a16="http://schemas.microsoft.com/office/drawing/2014/main" id="{2A479644-514B-4D9E-AD76-7CA63F5CC49C}"/>
              </a:ext>
            </a:extLst>
          </p:cNvPr>
          <p:cNvSpPr>
            <a:spLocks noGrp="1"/>
          </p:cNvSpPr>
          <p:nvPr>
            <p:ph type="body" sz="quarter" idx="14"/>
          </p:nvPr>
        </p:nvSpPr>
        <p:spPr/>
        <p:txBody>
          <a:bodyPr/>
          <a:lstStyle/>
          <a:p>
            <a:r>
              <a:rPr lang="en-US"/>
              <a:t>22/05/2020 - 22/05/2020</a:t>
            </a:r>
          </a:p>
        </p:txBody>
      </p:sp>
    </p:spTree>
    <p:extLst>
      <p:ext uri="{BB962C8B-B14F-4D97-AF65-F5344CB8AC3E}">
        <p14:creationId xmlns:p14="http://schemas.microsoft.com/office/powerpoint/2010/main" val="215824119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683</Words>
  <Application>Microsoft Office PowerPoint</Application>
  <PresentationFormat>On-screen Show (4:3)</PresentationFormat>
  <Paragraphs>88</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Calibri</vt:lpstr>
      <vt:lpstr>Arial</vt:lpstr>
      <vt:lpstr>quintly_template</vt:lpstr>
      <vt:lpstr>Facebook Comments Table | PRESS - 1 of 4</vt:lpstr>
      <vt:lpstr>Facebook Comments Table | PRESS - 2 of 4</vt:lpstr>
      <vt:lpstr>Facebook Comments Table | PRESS - 3 of 4</vt:lpstr>
      <vt:lpstr>Facebook Comments Table | PRESS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Comments Table | PRESS - 1 of 4</dc:title>
  <dc:creator>Frederik Peiniger</dc:creator>
  <cp:lastModifiedBy>Frederik Peiniger</cp:lastModifiedBy>
  <cp:revision>1</cp:revision>
  <dcterms:created xsi:type="dcterms:W3CDTF">2020-05-22T12:31:31Z</dcterms:created>
  <dcterms:modified xsi:type="dcterms:W3CDTF">2020-05-22T12:32:14Z</dcterms:modified>
</cp:coreProperties>
</file>