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299" r:id="rId43"/>
    <p:sldId id="300"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6" r:id="rId58"/>
    <p:sldId id="317" r:id="rId59"/>
    <p:sldId id="318" r:id="rId60"/>
    <p:sldId id="319" r:id="rId61"/>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MSM Party (Mouvement Socialiste Militant)</c:v>
                </c:pt>
              </c:strCache>
            </c:strRef>
          </c:tx>
          <c:spPr>
            <a:ln w="28575" cap="rnd">
              <a:solidFill>
                <a:schemeClr val="accent1"/>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Sheet1!$B$2:$B$11</c:f>
              <c:numCache>
                <c:formatCode>General</c:formatCode>
                <c:ptCount val="10"/>
                <c:pt idx="0">
                  <c:v>207</c:v>
                </c:pt>
                <c:pt idx="1">
                  <c:v>332</c:v>
                </c:pt>
                <c:pt idx="2">
                  <c:v>415</c:v>
                </c:pt>
                <c:pt idx="3">
                  <c:v>265</c:v>
                </c:pt>
                <c:pt idx="4">
                  <c:v>613</c:v>
                </c:pt>
                <c:pt idx="5">
                  <c:v>361</c:v>
                </c:pt>
                <c:pt idx="6">
                  <c:v>487</c:v>
                </c:pt>
                <c:pt idx="7">
                  <c:v>623</c:v>
                </c:pt>
                <c:pt idx="8">
                  <c:v>313</c:v>
                </c:pt>
                <c:pt idx="9">
                  <c:v>77</c:v>
                </c:pt>
              </c:numCache>
            </c:numRef>
          </c:val>
          <c:smooth val="0"/>
          <c:extLst>
            <c:ext xmlns:c16="http://schemas.microsoft.com/office/drawing/2014/chart" uri="{C3380CC4-5D6E-409C-BE32-E72D297353CC}">
              <c16:uniqueId val="{00000000-1BB0-4DA1-BC6E-DBF404FABE12}"/>
            </c:ext>
          </c:extLst>
        </c:ser>
        <c:ser>
          <c:idx val="1"/>
          <c:order val="1"/>
          <c:tx>
            <c:strRef>
              <c:f>Sheet1!$C$1</c:f>
              <c:strCache>
                <c:ptCount val="1"/>
                <c:pt idx="0">
                  <c:v>Pravind Jugnauth</c:v>
                </c:pt>
              </c:strCache>
            </c:strRef>
          </c:tx>
          <c:spPr>
            <a:ln w="28575" cap="rnd">
              <a:solidFill>
                <a:schemeClr val="accent2"/>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Sheet1!$C$2:$C$11</c:f>
              <c:numCache>
                <c:formatCode>General</c:formatCode>
                <c:ptCount val="10"/>
                <c:pt idx="0">
                  <c:v>0</c:v>
                </c:pt>
                <c:pt idx="1">
                  <c:v>0</c:v>
                </c:pt>
                <c:pt idx="2">
                  <c:v>0</c:v>
                </c:pt>
                <c:pt idx="3">
                  <c:v>0</c:v>
                </c:pt>
                <c:pt idx="4">
                  <c:v>0</c:v>
                </c:pt>
                <c:pt idx="5">
                  <c:v>0</c:v>
                </c:pt>
                <c:pt idx="6">
                  <c:v>0</c:v>
                </c:pt>
                <c:pt idx="7">
                  <c:v>2257</c:v>
                </c:pt>
                <c:pt idx="8">
                  <c:v>0</c:v>
                </c:pt>
                <c:pt idx="9">
                  <c:v>0</c:v>
                </c:pt>
              </c:numCache>
            </c:numRef>
          </c:val>
          <c:smooth val="0"/>
          <c:extLst>
            <c:ext xmlns:c16="http://schemas.microsoft.com/office/drawing/2014/chart" uri="{C3380CC4-5D6E-409C-BE32-E72D297353CC}">
              <c16:uniqueId val="{00000001-1BB0-4DA1-BC6E-DBF404FABE12}"/>
            </c:ext>
          </c:extLst>
        </c:ser>
        <c:ser>
          <c:idx val="2"/>
          <c:order val="2"/>
          <c:tx>
            <c:strRef>
              <c:f>Sheet1!$D$1</c:f>
              <c:strCache>
                <c:ptCount val="1"/>
                <c:pt idx="0">
                  <c:v>Ramgoolam 2019</c:v>
                </c:pt>
              </c:strCache>
            </c:strRef>
          </c:tx>
          <c:spPr>
            <a:ln w="28575" cap="rnd">
              <a:solidFill>
                <a:schemeClr val="accent3"/>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Sheet1!$D$2:$D$11</c:f>
              <c:numCache>
                <c:formatCode>General</c:formatCode>
                <c:ptCount val="10"/>
                <c:pt idx="0">
                  <c:v>7331</c:v>
                </c:pt>
                <c:pt idx="1">
                  <c:v>8499</c:v>
                </c:pt>
                <c:pt idx="2">
                  <c:v>7745</c:v>
                </c:pt>
                <c:pt idx="3">
                  <c:v>11665</c:v>
                </c:pt>
                <c:pt idx="4">
                  <c:v>7705</c:v>
                </c:pt>
                <c:pt idx="5">
                  <c:v>2132</c:v>
                </c:pt>
                <c:pt idx="6">
                  <c:v>2729</c:v>
                </c:pt>
                <c:pt idx="7">
                  <c:v>2317</c:v>
                </c:pt>
                <c:pt idx="8">
                  <c:v>2026</c:v>
                </c:pt>
                <c:pt idx="9">
                  <c:v>26</c:v>
                </c:pt>
              </c:numCache>
            </c:numRef>
          </c:val>
          <c:smooth val="0"/>
          <c:extLst>
            <c:ext xmlns:c16="http://schemas.microsoft.com/office/drawing/2014/chart" uri="{C3380CC4-5D6E-409C-BE32-E72D297353CC}">
              <c16:uniqueId val="{00000002-1BB0-4DA1-BC6E-DBF404FABE12}"/>
            </c:ext>
          </c:extLst>
        </c:ser>
        <c:ser>
          <c:idx val="3"/>
          <c:order val="3"/>
          <c:tx>
            <c:strRef>
              <c:f>Sheet1!$E$1</c:f>
              <c:strCache>
                <c:ptCount val="1"/>
                <c:pt idx="0">
                  <c:v>Xavier Luc Duval</c:v>
                </c:pt>
              </c:strCache>
            </c:strRef>
          </c:tx>
          <c:spPr>
            <a:ln w="28575" cap="rnd">
              <a:solidFill>
                <a:schemeClr val="accent4"/>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Sheet1!$E$2:$E$11</c:f>
              <c:numCache>
                <c:formatCode>General</c:formatCode>
                <c:ptCount val="10"/>
                <c:pt idx="0">
                  <c:v>0</c:v>
                </c:pt>
                <c:pt idx="1">
                  <c:v>0</c:v>
                </c:pt>
                <c:pt idx="2">
                  <c:v>482</c:v>
                </c:pt>
                <c:pt idx="3">
                  <c:v>1058</c:v>
                </c:pt>
                <c:pt idx="4">
                  <c:v>420</c:v>
                </c:pt>
                <c:pt idx="5">
                  <c:v>591</c:v>
                </c:pt>
                <c:pt idx="6">
                  <c:v>198</c:v>
                </c:pt>
                <c:pt idx="7">
                  <c:v>370</c:v>
                </c:pt>
                <c:pt idx="8">
                  <c:v>521</c:v>
                </c:pt>
                <c:pt idx="9">
                  <c:v>0</c:v>
                </c:pt>
              </c:numCache>
            </c:numRef>
          </c:val>
          <c:smooth val="0"/>
          <c:extLst>
            <c:ext xmlns:c16="http://schemas.microsoft.com/office/drawing/2014/chart" uri="{C3380CC4-5D6E-409C-BE32-E72D297353CC}">
              <c16:uniqueId val="{00000003-1BB0-4DA1-BC6E-DBF404FABE12}"/>
            </c:ext>
          </c:extLst>
        </c:ser>
        <c:ser>
          <c:idx val="4"/>
          <c:order val="4"/>
          <c:tx>
            <c:strRef>
              <c:f>Sheet1!$F$1</c:f>
              <c:strCache>
                <c:ptCount val="1"/>
                <c:pt idx="0">
                  <c:v>Paul Raymond Berenger</c:v>
                </c:pt>
              </c:strCache>
            </c:strRef>
          </c:tx>
          <c:spPr>
            <a:ln w="28575" cap="rnd">
              <a:solidFill>
                <a:schemeClr val="accent5"/>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Sheet1!$F$2:$F$11</c:f>
              <c:numCache>
                <c:formatCode>General</c:formatCode>
                <c:ptCount val="10"/>
                <c:pt idx="0">
                  <c:v>88</c:v>
                </c:pt>
                <c:pt idx="1">
                  <c:v>1357</c:v>
                </c:pt>
                <c:pt idx="2">
                  <c:v>300</c:v>
                </c:pt>
                <c:pt idx="3">
                  <c:v>0</c:v>
                </c:pt>
                <c:pt idx="4">
                  <c:v>627</c:v>
                </c:pt>
                <c:pt idx="5">
                  <c:v>251</c:v>
                </c:pt>
                <c:pt idx="6">
                  <c:v>0</c:v>
                </c:pt>
                <c:pt idx="7">
                  <c:v>114</c:v>
                </c:pt>
                <c:pt idx="8">
                  <c:v>462</c:v>
                </c:pt>
                <c:pt idx="9">
                  <c:v>0</c:v>
                </c:pt>
              </c:numCache>
            </c:numRef>
          </c:val>
          <c:smooth val="0"/>
          <c:extLst>
            <c:ext xmlns:c16="http://schemas.microsoft.com/office/drawing/2014/chart" uri="{C3380CC4-5D6E-409C-BE32-E72D297353CC}">
              <c16:uniqueId val="{00000004-1BB0-4DA1-BC6E-DBF404FABE12}"/>
            </c:ext>
          </c:extLst>
        </c:ser>
        <c:ser>
          <c:idx val="5"/>
          <c:order val="5"/>
          <c:tx>
            <c:strRef>
              <c:f>Sheet1!$G$1</c:f>
              <c:strCache>
                <c:ptCount val="1"/>
                <c:pt idx="0">
                  <c:v>Roshi Bhadain</c:v>
                </c:pt>
              </c:strCache>
            </c:strRef>
          </c:tx>
          <c:spPr>
            <a:ln w="28575" cap="rnd">
              <a:solidFill>
                <a:schemeClr val="accent6"/>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Sheet1!$G$2:$G$11</c:f>
              <c:numCache>
                <c:formatCode>General</c:formatCode>
                <c:ptCount val="10"/>
                <c:pt idx="0">
                  <c:v>0</c:v>
                </c:pt>
                <c:pt idx="1">
                  <c:v>1040</c:v>
                </c:pt>
                <c:pt idx="2">
                  <c:v>428</c:v>
                </c:pt>
                <c:pt idx="3">
                  <c:v>730</c:v>
                </c:pt>
                <c:pt idx="4">
                  <c:v>0</c:v>
                </c:pt>
                <c:pt idx="5">
                  <c:v>859</c:v>
                </c:pt>
                <c:pt idx="6">
                  <c:v>1317</c:v>
                </c:pt>
                <c:pt idx="7">
                  <c:v>0</c:v>
                </c:pt>
                <c:pt idx="8">
                  <c:v>651</c:v>
                </c:pt>
                <c:pt idx="9">
                  <c:v>454</c:v>
                </c:pt>
              </c:numCache>
            </c:numRef>
          </c:val>
          <c:smooth val="0"/>
          <c:extLst>
            <c:ext xmlns:c16="http://schemas.microsoft.com/office/drawing/2014/chart" uri="{C3380CC4-5D6E-409C-BE32-E72D297353CC}">
              <c16:uniqueId val="{00000005-1BB0-4DA1-BC6E-DBF404FABE12}"/>
            </c:ext>
          </c:extLst>
        </c:ser>
        <c:ser>
          <c:idx val="6"/>
          <c:order val="6"/>
          <c:tx>
            <c:strRef>
              <c:f>Sheet1!$H$1</c:f>
              <c:strCache>
                <c:ptCount val="1"/>
                <c:pt idx="0">
                  <c:v>Dev Sunnasy</c:v>
                </c:pt>
              </c:strCache>
            </c:strRef>
          </c:tx>
          <c:spPr>
            <a:ln w="28575" cap="rnd">
              <a:solidFill>
                <a:schemeClr val="accent1">
                  <a:lumMod val="60000"/>
                </a:schemeClr>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Sheet1!$H$2:$H$11</c:f>
              <c:numCache>
                <c:formatCode>General</c:formatCode>
                <c:ptCount val="10"/>
                <c:pt idx="0">
                  <c:v>253</c:v>
                </c:pt>
                <c:pt idx="1">
                  <c:v>939</c:v>
                </c:pt>
                <c:pt idx="2">
                  <c:v>174</c:v>
                </c:pt>
                <c:pt idx="3">
                  <c:v>200</c:v>
                </c:pt>
                <c:pt idx="4">
                  <c:v>69</c:v>
                </c:pt>
                <c:pt idx="5">
                  <c:v>144</c:v>
                </c:pt>
                <c:pt idx="6">
                  <c:v>342</c:v>
                </c:pt>
                <c:pt idx="7">
                  <c:v>420</c:v>
                </c:pt>
                <c:pt idx="8">
                  <c:v>0</c:v>
                </c:pt>
                <c:pt idx="9">
                  <c:v>127</c:v>
                </c:pt>
              </c:numCache>
            </c:numRef>
          </c:val>
          <c:smooth val="0"/>
          <c:extLst>
            <c:ext xmlns:c16="http://schemas.microsoft.com/office/drawing/2014/chart" uri="{C3380CC4-5D6E-409C-BE32-E72D297353CC}">
              <c16:uniqueId val="{00000006-1BB0-4DA1-BC6E-DBF404FABE12}"/>
            </c:ext>
          </c:extLst>
        </c:ser>
        <c:dLbls>
          <c:showLegendKey val="0"/>
          <c:showVal val="0"/>
          <c:showCatName val="0"/>
          <c:showSerName val="0"/>
          <c:showPercent val="0"/>
          <c:showBubbleSize val="0"/>
        </c:dLbls>
        <c:smooth val="0"/>
        <c:axId val="291023120"/>
        <c:axId val="250607696"/>
      </c:lineChart>
      <c:catAx>
        <c:axId val="29102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07696"/>
        <c:crosses val="autoZero"/>
        <c:auto val="1"/>
        <c:lblAlgn val="ctr"/>
        <c:lblOffset val="100"/>
        <c:noMultiLvlLbl val="0"/>
      </c:catAx>
      <c:valAx>
        <c:axId val="25060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2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MSM Party (Mouvement Socialiste Militant)</c:v>
                </c:pt>
              </c:strCache>
            </c:strRef>
          </c:tx>
          <c:spPr>
            <a:ln w="28575" cap="rnd">
              <a:solidFill>
                <a:schemeClr val="accent1"/>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Sheet1!$B$2:$B$11</c:f>
              <c:numCache>
                <c:formatCode>General</c:formatCode>
                <c:ptCount val="10"/>
                <c:pt idx="0">
                  <c:v>1</c:v>
                </c:pt>
                <c:pt idx="1">
                  <c:v>3</c:v>
                </c:pt>
                <c:pt idx="2">
                  <c:v>6</c:v>
                </c:pt>
                <c:pt idx="3">
                  <c:v>9</c:v>
                </c:pt>
                <c:pt idx="4">
                  <c:v>7</c:v>
                </c:pt>
                <c:pt idx="5">
                  <c:v>4</c:v>
                </c:pt>
                <c:pt idx="6">
                  <c:v>6</c:v>
                </c:pt>
                <c:pt idx="7">
                  <c:v>4</c:v>
                </c:pt>
                <c:pt idx="8">
                  <c:v>9</c:v>
                </c:pt>
                <c:pt idx="9">
                  <c:v>3</c:v>
                </c:pt>
              </c:numCache>
            </c:numRef>
          </c:val>
          <c:smooth val="0"/>
          <c:extLst>
            <c:ext xmlns:c16="http://schemas.microsoft.com/office/drawing/2014/chart" uri="{C3380CC4-5D6E-409C-BE32-E72D297353CC}">
              <c16:uniqueId val="{00000000-91DC-4263-93D0-B392CDF3C576}"/>
            </c:ext>
          </c:extLst>
        </c:ser>
        <c:ser>
          <c:idx val="1"/>
          <c:order val="1"/>
          <c:tx>
            <c:strRef>
              <c:f>Sheet1!$C$1</c:f>
              <c:strCache>
                <c:ptCount val="1"/>
                <c:pt idx="0">
                  <c:v>Pravind Jugnauth</c:v>
                </c:pt>
              </c:strCache>
            </c:strRef>
          </c:tx>
          <c:spPr>
            <a:ln w="28575" cap="rnd">
              <a:solidFill>
                <a:schemeClr val="accent2"/>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Sheet1!$C$2:$C$11</c:f>
              <c:numCache>
                <c:formatCode>General</c:formatCode>
                <c:ptCount val="10"/>
                <c:pt idx="0">
                  <c:v>0</c:v>
                </c:pt>
                <c:pt idx="1">
                  <c:v>0</c:v>
                </c:pt>
                <c:pt idx="2">
                  <c:v>0</c:v>
                </c:pt>
                <c:pt idx="3">
                  <c:v>0</c:v>
                </c:pt>
                <c:pt idx="4">
                  <c:v>0</c:v>
                </c:pt>
                <c:pt idx="5">
                  <c:v>0</c:v>
                </c:pt>
                <c:pt idx="6">
                  <c:v>0</c:v>
                </c:pt>
                <c:pt idx="7">
                  <c:v>1</c:v>
                </c:pt>
                <c:pt idx="8">
                  <c:v>0</c:v>
                </c:pt>
                <c:pt idx="9">
                  <c:v>0</c:v>
                </c:pt>
              </c:numCache>
            </c:numRef>
          </c:val>
          <c:smooth val="0"/>
          <c:extLst>
            <c:ext xmlns:c16="http://schemas.microsoft.com/office/drawing/2014/chart" uri="{C3380CC4-5D6E-409C-BE32-E72D297353CC}">
              <c16:uniqueId val="{00000001-91DC-4263-93D0-B392CDF3C576}"/>
            </c:ext>
          </c:extLst>
        </c:ser>
        <c:ser>
          <c:idx val="2"/>
          <c:order val="2"/>
          <c:tx>
            <c:strRef>
              <c:f>Sheet1!$D$1</c:f>
              <c:strCache>
                <c:ptCount val="1"/>
                <c:pt idx="0">
                  <c:v>Ramgoolam 2019</c:v>
                </c:pt>
              </c:strCache>
            </c:strRef>
          </c:tx>
          <c:spPr>
            <a:ln w="28575" cap="rnd">
              <a:solidFill>
                <a:schemeClr val="accent3"/>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Sheet1!$D$2:$D$11</c:f>
              <c:numCache>
                <c:formatCode>General</c:formatCode>
                <c:ptCount val="10"/>
                <c:pt idx="0">
                  <c:v>1</c:v>
                </c:pt>
                <c:pt idx="1">
                  <c:v>1</c:v>
                </c:pt>
                <c:pt idx="2">
                  <c:v>3</c:v>
                </c:pt>
                <c:pt idx="3">
                  <c:v>2</c:v>
                </c:pt>
                <c:pt idx="4">
                  <c:v>2</c:v>
                </c:pt>
                <c:pt idx="5">
                  <c:v>1</c:v>
                </c:pt>
                <c:pt idx="6">
                  <c:v>3</c:v>
                </c:pt>
                <c:pt idx="7">
                  <c:v>3</c:v>
                </c:pt>
                <c:pt idx="8">
                  <c:v>1</c:v>
                </c:pt>
                <c:pt idx="9">
                  <c:v>1</c:v>
                </c:pt>
              </c:numCache>
            </c:numRef>
          </c:val>
          <c:smooth val="0"/>
          <c:extLst>
            <c:ext xmlns:c16="http://schemas.microsoft.com/office/drawing/2014/chart" uri="{C3380CC4-5D6E-409C-BE32-E72D297353CC}">
              <c16:uniqueId val="{00000002-91DC-4263-93D0-B392CDF3C576}"/>
            </c:ext>
          </c:extLst>
        </c:ser>
        <c:ser>
          <c:idx val="3"/>
          <c:order val="3"/>
          <c:tx>
            <c:strRef>
              <c:f>Sheet1!$E$1</c:f>
              <c:strCache>
                <c:ptCount val="1"/>
                <c:pt idx="0">
                  <c:v>Xavier Luc Duval</c:v>
                </c:pt>
              </c:strCache>
            </c:strRef>
          </c:tx>
          <c:spPr>
            <a:ln w="28575" cap="rnd">
              <a:solidFill>
                <a:schemeClr val="accent4"/>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Sheet1!$E$2:$E$11</c:f>
              <c:numCache>
                <c:formatCode>General</c:formatCode>
                <c:ptCount val="10"/>
                <c:pt idx="0">
                  <c:v>0</c:v>
                </c:pt>
                <c:pt idx="1">
                  <c:v>0</c:v>
                </c:pt>
                <c:pt idx="2">
                  <c:v>1</c:v>
                </c:pt>
                <c:pt idx="3">
                  <c:v>1</c:v>
                </c:pt>
                <c:pt idx="4">
                  <c:v>3</c:v>
                </c:pt>
                <c:pt idx="5">
                  <c:v>3</c:v>
                </c:pt>
                <c:pt idx="6">
                  <c:v>2</c:v>
                </c:pt>
                <c:pt idx="7">
                  <c:v>2</c:v>
                </c:pt>
                <c:pt idx="8">
                  <c:v>5</c:v>
                </c:pt>
                <c:pt idx="9">
                  <c:v>0</c:v>
                </c:pt>
              </c:numCache>
            </c:numRef>
          </c:val>
          <c:smooth val="0"/>
          <c:extLst>
            <c:ext xmlns:c16="http://schemas.microsoft.com/office/drawing/2014/chart" uri="{C3380CC4-5D6E-409C-BE32-E72D297353CC}">
              <c16:uniqueId val="{00000003-91DC-4263-93D0-B392CDF3C576}"/>
            </c:ext>
          </c:extLst>
        </c:ser>
        <c:ser>
          <c:idx val="4"/>
          <c:order val="4"/>
          <c:tx>
            <c:strRef>
              <c:f>Sheet1!$F$1</c:f>
              <c:strCache>
                <c:ptCount val="1"/>
                <c:pt idx="0">
                  <c:v>Paul Raymond Berenger</c:v>
                </c:pt>
              </c:strCache>
            </c:strRef>
          </c:tx>
          <c:spPr>
            <a:ln w="28575" cap="rnd">
              <a:solidFill>
                <a:schemeClr val="accent5"/>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Sheet1!$F$2:$F$11</c:f>
              <c:numCache>
                <c:formatCode>General</c:formatCode>
                <c:ptCount val="10"/>
                <c:pt idx="0">
                  <c:v>1</c:v>
                </c:pt>
                <c:pt idx="1">
                  <c:v>1</c:v>
                </c:pt>
                <c:pt idx="2">
                  <c:v>5</c:v>
                </c:pt>
                <c:pt idx="3">
                  <c:v>0</c:v>
                </c:pt>
                <c:pt idx="4">
                  <c:v>2</c:v>
                </c:pt>
                <c:pt idx="5">
                  <c:v>2</c:v>
                </c:pt>
                <c:pt idx="6">
                  <c:v>0</c:v>
                </c:pt>
                <c:pt idx="7">
                  <c:v>2</c:v>
                </c:pt>
                <c:pt idx="8">
                  <c:v>5</c:v>
                </c:pt>
                <c:pt idx="9">
                  <c:v>0</c:v>
                </c:pt>
              </c:numCache>
            </c:numRef>
          </c:val>
          <c:smooth val="0"/>
          <c:extLst>
            <c:ext xmlns:c16="http://schemas.microsoft.com/office/drawing/2014/chart" uri="{C3380CC4-5D6E-409C-BE32-E72D297353CC}">
              <c16:uniqueId val="{00000004-91DC-4263-93D0-B392CDF3C576}"/>
            </c:ext>
          </c:extLst>
        </c:ser>
        <c:ser>
          <c:idx val="5"/>
          <c:order val="5"/>
          <c:tx>
            <c:strRef>
              <c:f>Sheet1!$G$1</c:f>
              <c:strCache>
                <c:ptCount val="1"/>
                <c:pt idx="0">
                  <c:v>Roshi Bhadain</c:v>
                </c:pt>
              </c:strCache>
            </c:strRef>
          </c:tx>
          <c:spPr>
            <a:ln w="28575" cap="rnd">
              <a:solidFill>
                <a:schemeClr val="accent6"/>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Sheet1!$G$2:$G$11</c:f>
              <c:numCache>
                <c:formatCode>General</c:formatCode>
                <c:ptCount val="10"/>
                <c:pt idx="0">
                  <c:v>0</c:v>
                </c:pt>
                <c:pt idx="1">
                  <c:v>1</c:v>
                </c:pt>
                <c:pt idx="2">
                  <c:v>2</c:v>
                </c:pt>
                <c:pt idx="3">
                  <c:v>1</c:v>
                </c:pt>
                <c:pt idx="4">
                  <c:v>0</c:v>
                </c:pt>
                <c:pt idx="5">
                  <c:v>2</c:v>
                </c:pt>
                <c:pt idx="6">
                  <c:v>1</c:v>
                </c:pt>
                <c:pt idx="7">
                  <c:v>0</c:v>
                </c:pt>
                <c:pt idx="8">
                  <c:v>1</c:v>
                </c:pt>
                <c:pt idx="9">
                  <c:v>1</c:v>
                </c:pt>
              </c:numCache>
            </c:numRef>
          </c:val>
          <c:smooth val="0"/>
          <c:extLst>
            <c:ext xmlns:c16="http://schemas.microsoft.com/office/drawing/2014/chart" uri="{C3380CC4-5D6E-409C-BE32-E72D297353CC}">
              <c16:uniqueId val="{00000005-91DC-4263-93D0-B392CDF3C576}"/>
            </c:ext>
          </c:extLst>
        </c:ser>
        <c:ser>
          <c:idx val="6"/>
          <c:order val="6"/>
          <c:tx>
            <c:strRef>
              <c:f>Sheet1!$H$1</c:f>
              <c:strCache>
                <c:ptCount val="1"/>
                <c:pt idx="0">
                  <c:v>Dev Sunnasy</c:v>
                </c:pt>
              </c:strCache>
            </c:strRef>
          </c:tx>
          <c:spPr>
            <a:ln w="28575" cap="rnd">
              <a:solidFill>
                <a:schemeClr val="accent1">
                  <a:lumMod val="60000"/>
                </a:schemeClr>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Sheet1!$H$2:$H$11</c:f>
              <c:numCache>
                <c:formatCode>General</c:formatCode>
                <c:ptCount val="10"/>
                <c:pt idx="0">
                  <c:v>1</c:v>
                </c:pt>
                <c:pt idx="1">
                  <c:v>2</c:v>
                </c:pt>
                <c:pt idx="2">
                  <c:v>2</c:v>
                </c:pt>
                <c:pt idx="3">
                  <c:v>2</c:v>
                </c:pt>
                <c:pt idx="4">
                  <c:v>1</c:v>
                </c:pt>
                <c:pt idx="5">
                  <c:v>1</c:v>
                </c:pt>
                <c:pt idx="6">
                  <c:v>3</c:v>
                </c:pt>
                <c:pt idx="7">
                  <c:v>1</c:v>
                </c:pt>
                <c:pt idx="8">
                  <c:v>0</c:v>
                </c:pt>
                <c:pt idx="9">
                  <c:v>1</c:v>
                </c:pt>
              </c:numCache>
            </c:numRef>
          </c:val>
          <c:smooth val="0"/>
          <c:extLst>
            <c:ext xmlns:c16="http://schemas.microsoft.com/office/drawing/2014/chart" uri="{C3380CC4-5D6E-409C-BE32-E72D297353CC}">
              <c16:uniqueId val="{00000006-91DC-4263-93D0-B392CDF3C576}"/>
            </c:ext>
          </c:extLst>
        </c:ser>
        <c:dLbls>
          <c:showLegendKey val="0"/>
          <c:showVal val="0"/>
          <c:showCatName val="0"/>
          <c:showSerName val="0"/>
          <c:showPercent val="0"/>
          <c:showBubbleSize val="0"/>
        </c:dLbls>
        <c:smooth val="0"/>
        <c:axId val="294471760"/>
        <c:axId val="294474712"/>
      </c:lineChart>
      <c:catAx>
        <c:axId val="29447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74712"/>
        <c:crosses val="autoZero"/>
        <c:auto val="1"/>
        <c:lblAlgn val="ctr"/>
        <c:lblOffset val="100"/>
        <c:noMultiLvlLbl val="0"/>
      </c:catAx>
      <c:valAx>
        <c:axId val="29447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7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MSM Party (Mouvement Socialiste Militant)</c:v>
                </c:pt>
              </c:strCache>
            </c:strRef>
          </c:tx>
          <c:spPr>
            <a:ln w="28575" cap="rnd">
              <a:solidFill>
                <a:schemeClr val="accent1"/>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Sheet1!$B$2:$B$11</c:f>
              <c:numCache>
                <c:formatCode>General</c:formatCode>
                <c:ptCount val="10"/>
                <c:pt idx="0">
                  <c:v>61304</c:v>
                </c:pt>
                <c:pt idx="1">
                  <c:v>61341</c:v>
                </c:pt>
                <c:pt idx="2">
                  <c:v>61435</c:v>
                </c:pt>
                <c:pt idx="3">
                  <c:v>61547</c:v>
                </c:pt>
                <c:pt idx="4">
                  <c:v>61677</c:v>
                </c:pt>
                <c:pt idx="5">
                  <c:v>61835</c:v>
                </c:pt>
                <c:pt idx="6">
                  <c:v>61960</c:v>
                </c:pt>
                <c:pt idx="7">
                  <c:v>62113</c:v>
                </c:pt>
                <c:pt idx="8">
                  <c:v>62294</c:v>
                </c:pt>
                <c:pt idx="9">
                  <c:v>62400</c:v>
                </c:pt>
              </c:numCache>
            </c:numRef>
          </c:val>
          <c:smooth val="0"/>
          <c:extLst>
            <c:ext xmlns:c16="http://schemas.microsoft.com/office/drawing/2014/chart" uri="{C3380CC4-5D6E-409C-BE32-E72D297353CC}">
              <c16:uniqueId val="{00000000-99B2-4AC3-B12A-B13B6918F3F0}"/>
            </c:ext>
          </c:extLst>
        </c:ser>
        <c:ser>
          <c:idx val="1"/>
          <c:order val="1"/>
          <c:tx>
            <c:strRef>
              <c:f>Sheet1!$C$1</c:f>
              <c:strCache>
                <c:ptCount val="1"/>
                <c:pt idx="0">
                  <c:v>Pravind Jugnauth</c:v>
                </c:pt>
              </c:strCache>
            </c:strRef>
          </c:tx>
          <c:spPr>
            <a:ln w="28575" cap="rnd">
              <a:solidFill>
                <a:schemeClr val="accent2"/>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Sheet1!$C$2:$C$11</c:f>
              <c:numCache>
                <c:formatCode>General</c:formatCode>
                <c:ptCount val="10"/>
                <c:pt idx="0">
                  <c:v>93268</c:v>
                </c:pt>
                <c:pt idx="1">
                  <c:v>94646</c:v>
                </c:pt>
                <c:pt idx="2">
                  <c:v>95527</c:v>
                </c:pt>
                <c:pt idx="3">
                  <c:v>96414</c:v>
                </c:pt>
                <c:pt idx="4">
                  <c:v>96979</c:v>
                </c:pt>
                <c:pt idx="5">
                  <c:v>96991</c:v>
                </c:pt>
                <c:pt idx="6">
                  <c:v>96997</c:v>
                </c:pt>
                <c:pt idx="7">
                  <c:v>97018</c:v>
                </c:pt>
                <c:pt idx="8">
                  <c:v>97024</c:v>
                </c:pt>
                <c:pt idx="9">
                  <c:v>97033</c:v>
                </c:pt>
              </c:numCache>
            </c:numRef>
          </c:val>
          <c:smooth val="0"/>
          <c:extLst>
            <c:ext xmlns:c16="http://schemas.microsoft.com/office/drawing/2014/chart" uri="{C3380CC4-5D6E-409C-BE32-E72D297353CC}">
              <c16:uniqueId val="{00000001-99B2-4AC3-B12A-B13B6918F3F0}"/>
            </c:ext>
          </c:extLst>
        </c:ser>
        <c:ser>
          <c:idx val="2"/>
          <c:order val="2"/>
          <c:tx>
            <c:strRef>
              <c:f>Sheet1!$D$1</c:f>
              <c:strCache>
                <c:ptCount val="1"/>
                <c:pt idx="0">
                  <c:v>Ramgoolam 2019</c:v>
                </c:pt>
              </c:strCache>
            </c:strRef>
          </c:tx>
          <c:spPr>
            <a:ln w="28575" cap="rnd">
              <a:solidFill>
                <a:schemeClr val="accent3"/>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Sheet1!$D$2:$D$11</c:f>
              <c:numCache>
                <c:formatCode>General</c:formatCode>
                <c:ptCount val="10"/>
                <c:pt idx="0">
                  <c:v>68614</c:v>
                </c:pt>
                <c:pt idx="1">
                  <c:v>70221</c:v>
                </c:pt>
                <c:pt idx="2">
                  <c:v>71969</c:v>
                </c:pt>
                <c:pt idx="3">
                  <c:v>73364</c:v>
                </c:pt>
                <c:pt idx="4">
                  <c:v>74962</c:v>
                </c:pt>
                <c:pt idx="5">
                  <c:v>77092</c:v>
                </c:pt>
                <c:pt idx="6">
                  <c:v>79318</c:v>
                </c:pt>
                <c:pt idx="7">
                  <c:v>81386</c:v>
                </c:pt>
                <c:pt idx="8">
                  <c:v>83420</c:v>
                </c:pt>
                <c:pt idx="9">
                  <c:v>84296</c:v>
                </c:pt>
              </c:numCache>
            </c:numRef>
          </c:val>
          <c:smooth val="0"/>
          <c:extLst>
            <c:ext xmlns:c16="http://schemas.microsoft.com/office/drawing/2014/chart" uri="{C3380CC4-5D6E-409C-BE32-E72D297353CC}">
              <c16:uniqueId val="{00000002-99B2-4AC3-B12A-B13B6918F3F0}"/>
            </c:ext>
          </c:extLst>
        </c:ser>
        <c:ser>
          <c:idx val="3"/>
          <c:order val="3"/>
          <c:tx>
            <c:strRef>
              <c:f>Sheet1!$E$1</c:f>
              <c:strCache>
                <c:ptCount val="1"/>
                <c:pt idx="0">
                  <c:v>Xavier Luc Duval</c:v>
                </c:pt>
              </c:strCache>
            </c:strRef>
          </c:tx>
          <c:spPr>
            <a:ln w="28575" cap="rnd">
              <a:solidFill>
                <a:schemeClr val="accent4"/>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Sheet1!$E$2:$E$11</c:f>
              <c:numCache>
                <c:formatCode>General</c:formatCode>
                <c:ptCount val="10"/>
                <c:pt idx="5">
                  <c:v>63650</c:v>
                </c:pt>
                <c:pt idx="6">
                  <c:v>63694</c:v>
                </c:pt>
                <c:pt idx="7">
                  <c:v>63741</c:v>
                </c:pt>
                <c:pt idx="8">
                  <c:v>63775</c:v>
                </c:pt>
                <c:pt idx="9">
                  <c:v>63801</c:v>
                </c:pt>
              </c:numCache>
            </c:numRef>
          </c:val>
          <c:smooth val="0"/>
          <c:extLst>
            <c:ext xmlns:c16="http://schemas.microsoft.com/office/drawing/2014/chart" uri="{C3380CC4-5D6E-409C-BE32-E72D297353CC}">
              <c16:uniqueId val="{00000003-99B2-4AC3-B12A-B13B6918F3F0}"/>
            </c:ext>
          </c:extLst>
        </c:ser>
        <c:ser>
          <c:idx val="4"/>
          <c:order val="4"/>
          <c:tx>
            <c:strRef>
              <c:f>Sheet1!$F$1</c:f>
              <c:strCache>
                <c:ptCount val="1"/>
                <c:pt idx="0">
                  <c:v>Paul Raymond Berenger</c:v>
                </c:pt>
              </c:strCache>
            </c:strRef>
          </c:tx>
          <c:spPr>
            <a:ln w="28575" cap="rnd">
              <a:solidFill>
                <a:schemeClr val="accent5"/>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Sheet1!$F$2:$F$11</c:f>
              <c:numCache>
                <c:formatCode>General</c:formatCode>
                <c:ptCount val="10"/>
                <c:pt idx="5">
                  <c:v>26998</c:v>
                </c:pt>
                <c:pt idx="6">
                  <c:v>27037</c:v>
                </c:pt>
                <c:pt idx="7">
                  <c:v>27166</c:v>
                </c:pt>
                <c:pt idx="8">
                  <c:v>27245</c:v>
                </c:pt>
                <c:pt idx="9">
                  <c:v>27310</c:v>
                </c:pt>
              </c:numCache>
            </c:numRef>
          </c:val>
          <c:smooth val="0"/>
          <c:extLst>
            <c:ext xmlns:c16="http://schemas.microsoft.com/office/drawing/2014/chart" uri="{C3380CC4-5D6E-409C-BE32-E72D297353CC}">
              <c16:uniqueId val="{00000004-99B2-4AC3-B12A-B13B6918F3F0}"/>
            </c:ext>
          </c:extLst>
        </c:ser>
        <c:ser>
          <c:idx val="5"/>
          <c:order val="5"/>
          <c:tx>
            <c:strRef>
              <c:f>Sheet1!$G$1</c:f>
              <c:strCache>
                <c:ptCount val="1"/>
                <c:pt idx="0">
                  <c:v>Roshi Bhadain</c:v>
                </c:pt>
              </c:strCache>
            </c:strRef>
          </c:tx>
          <c:spPr>
            <a:ln w="28575" cap="rnd">
              <a:solidFill>
                <a:schemeClr val="accent6"/>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Sheet1!$G$2:$G$11</c:f>
              <c:numCache>
                <c:formatCode>General</c:formatCode>
                <c:ptCount val="10"/>
                <c:pt idx="5">
                  <c:v>135370</c:v>
                </c:pt>
                <c:pt idx="6">
                  <c:v>135437</c:v>
                </c:pt>
                <c:pt idx="7">
                  <c:v>135468</c:v>
                </c:pt>
                <c:pt idx="8">
                  <c:v>135514</c:v>
                </c:pt>
                <c:pt idx="9">
                  <c:v>135519</c:v>
                </c:pt>
              </c:numCache>
            </c:numRef>
          </c:val>
          <c:smooth val="0"/>
          <c:extLst>
            <c:ext xmlns:c16="http://schemas.microsoft.com/office/drawing/2014/chart" uri="{C3380CC4-5D6E-409C-BE32-E72D297353CC}">
              <c16:uniqueId val="{00000005-99B2-4AC3-B12A-B13B6918F3F0}"/>
            </c:ext>
          </c:extLst>
        </c:ser>
        <c:ser>
          <c:idx val="6"/>
          <c:order val="6"/>
          <c:tx>
            <c:strRef>
              <c:f>Sheet1!$H$1</c:f>
              <c:strCache>
                <c:ptCount val="1"/>
                <c:pt idx="0">
                  <c:v>Dev Sunnasy</c:v>
                </c:pt>
              </c:strCache>
            </c:strRef>
          </c:tx>
          <c:spPr>
            <a:ln w="28575" cap="rnd">
              <a:solidFill>
                <a:schemeClr val="accent1">
                  <a:lumMod val="60000"/>
                </a:schemeClr>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Sheet1!$H$2:$H$11</c:f>
              <c:numCache>
                <c:formatCode>General</c:formatCode>
                <c:ptCount val="10"/>
                <c:pt idx="5">
                  <c:v>21188</c:v>
                </c:pt>
                <c:pt idx="6">
                  <c:v>21237</c:v>
                </c:pt>
                <c:pt idx="7">
                  <c:v>21273</c:v>
                </c:pt>
                <c:pt idx="8">
                  <c:v>21317</c:v>
                </c:pt>
                <c:pt idx="9">
                  <c:v>21344</c:v>
                </c:pt>
              </c:numCache>
            </c:numRef>
          </c:val>
          <c:smooth val="0"/>
          <c:extLst>
            <c:ext xmlns:c16="http://schemas.microsoft.com/office/drawing/2014/chart" uri="{C3380CC4-5D6E-409C-BE32-E72D297353CC}">
              <c16:uniqueId val="{00000006-99B2-4AC3-B12A-B13B6918F3F0}"/>
            </c:ext>
          </c:extLst>
        </c:ser>
        <c:dLbls>
          <c:showLegendKey val="0"/>
          <c:showVal val="0"/>
          <c:showCatName val="0"/>
          <c:showSerName val="0"/>
          <c:showPercent val="0"/>
          <c:showBubbleSize val="0"/>
        </c:dLbls>
        <c:smooth val="0"/>
        <c:axId val="172590376"/>
        <c:axId val="172587752"/>
      </c:lineChart>
      <c:catAx>
        <c:axId val="1725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587752"/>
        <c:crosses val="autoZero"/>
        <c:auto val="1"/>
        <c:lblAlgn val="ctr"/>
        <c:lblOffset val="100"/>
        <c:noMultiLvlLbl val="0"/>
      </c:catAx>
      <c:valAx>
        <c:axId val="17258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59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MSM Party (Mouvement Socialiste Militant)</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46.045200000000001</c:v>
                </c:pt>
                <c:pt idx="1">
                  <c:v>100</c:v>
                </c:pt>
                <c:pt idx="2">
                  <c:v>20.900400000000001</c:v>
                </c:pt>
                <c:pt idx="3">
                  <c:v>0</c:v>
                </c:pt>
                <c:pt idx="4">
                  <c:v>8.8854000000000006</c:v>
                </c:pt>
                <c:pt idx="5">
                  <c:v>7.4622999999999999</c:v>
                </c:pt>
              </c:numCache>
            </c:numRef>
          </c:val>
          <c:extLst>
            <c:ext xmlns:c16="http://schemas.microsoft.com/office/drawing/2014/chart" uri="{C3380CC4-5D6E-409C-BE32-E72D297353CC}">
              <c16:uniqueId val="{00000000-3D23-4976-8698-6476B9ADDBB2}"/>
            </c:ext>
          </c:extLst>
        </c:ser>
        <c:ser>
          <c:idx val="1"/>
          <c:order val="1"/>
          <c:tx>
            <c:strRef>
              <c:f>Sheet1!$C$1</c:f>
              <c:strCache>
                <c:ptCount val="1"/>
                <c:pt idx="0">
                  <c:v>Pravind Jugnauth</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71.600999999999999</c:v>
                </c:pt>
                <c:pt idx="1">
                  <c:v>1.9231</c:v>
                </c:pt>
                <c:pt idx="2">
                  <c:v>2.3235999999999999</c:v>
                </c:pt>
                <c:pt idx="3">
                  <c:v>0</c:v>
                </c:pt>
                <c:pt idx="4">
                  <c:v>33.491399999999999</c:v>
                </c:pt>
                <c:pt idx="5">
                  <c:v>19.141200000000001</c:v>
                </c:pt>
              </c:numCache>
            </c:numRef>
          </c:val>
          <c:extLst>
            <c:ext xmlns:c16="http://schemas.microsoft.com/office/drawing/2014/chart" uri="{C3380CC4-5D6E-409C-BE32-E72D297353CC}">
              <c16:uniqueId val="{00000001-3D23-4976-8698-6476B9ADDBB2}"/>
            </c:ext>
          </c:extLst>
        </c:ser>
        <c:ser>
          <c:idx val="2"/>
          <c:order val="2"/>
          <c:tx>
            <c:strRef>
              <c:f>Sheet1!$D$1</c:f>
              <c:strCache>
                <c:ptCount val="1"/>
                <c:pt idx="0">
                  <c:v>Ramgoolam 2019</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62.202300000000001</c:v>
                </c:pt>
                <c:pt idx="1">
                  <c:v>34.615400000000001</c:v>
                </c:pt>
                <c:pt idx="2">
                  <c:v>100</c:v>
                </c:pt>
                <c:pt idx="3">
                  <c:v>0</c:v>
                </c:pt>
                <c:pt idx="4">
                  <c:v>100</c:v>
                </c:pt>
                <c:pt idx="5">
                  <c:v>100</c:v>
                </c:pt>
              </c:numCache>
            </c:numRef>
          </c:val>
          <c:extLst>
            <c:ext xmlns:c16="http://schemas.microsoft.com/office/drawing/2014/chart" uri="{C3380CC4-5D6E-409C-BE32-E72D297353CC}">
              <c16:uniqueId val="{00000002-3D23-4976-8698-6476B9ADDBB2}"/>
            </c:ext>
          </c:extLst>
        </c:ser>
        <c:ser>
          <c:idx val="3"/>
          <c:order val="3"/>
          <c:tx>
            <c:strRef>
              <c:f>Sheet1!$E$1</c:f>
              <c:strCache>
                <c:ptCount val="1"/>
                <c:pt idx="0">
                  <c:v>Xavier Luc Duval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47.079000000000001</c:v>
                </c:pt>
                <c:pt idx="1">
                  <c:v>32.692300000000003</c:v>
                </c:pt>
                <c:pt idx="2">
                  <c:v>8.5625999999999998</c:v>
                </c:pt>
                <c:pt idx="3">
                  <c:v>0</c:v>
                </c:pt>
                <c:pt idx="4">
                  <c:v>0</c:v>
                </c:pt>
                <c:pt idx="5">
                  <c:v>0</c:v>
                </c:pt>
              </c:numCache>
            </c:numRef>
          </c:val>
          <c:extLst>
            <c:ext xmlns:c16="http://schemas.microsoft.com/office/drawing/2014/chart" uri="{C3380CC4-5D6E-409C-BE32-E72D297353CC}">
              <c16:uniqueId val="{00000003-3D23-4976-8698-6476B9ADDBB2}"/>
            </c:ext>
          </c:extLst>
        </c:ser>
        <c:ser>
          <c:idx val="4"/>
          <c:order val="4"/>
          <c:tx>
            <c:strRef>
              <c:f>Sheet1!$F$1</c:f>
              <c:strCache>
                <c:ptCount val="1"/>
                <c:pt idx="0">
                  <c:v>Paul Raymond Berenger</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20.152200000000001</c:v>
                </c:pt>
                <c:pt idx="1">
                  <c:v>34.615400000000001</c:v>
                </c:pt>
                <c:pt idx="2">
                  <c:v>7.4569000000000001</c:v>
                </c:pt>
                <c:pt idx="3">
                  <c:v>0</c:v>
                </c:pt>
                <c:pt idx="4">
                  <c:v>0</c:v>
                </c:pt>
                <c:pt idx="5">
                  <c:v>0</c:v>
                </c:pt>
              </c:numCache>
            </c:numRef>
          </c:val>
          <c:extLst>
            <c:ext xmlns:c16="http://schemas.microsoft.com/office/drawing/2014/chart" uri="{C3380CC4-5D6E-409C-BE32-E72D297353CC}">
              <c16:uniqueId val="{00000004-3D23-4976-8698-6476B9ADDBB2}"/>
            </c:ext>
          </c:extLst>
        </c:ser>
        <c:ser>
          <c:idx val="5"/>
          <c:order val="5"/>
          <c:tx>
            <c:strRef>
              <c:f>Sheet1!$G$1</c:f>
              <c:strCache>
                <c:ptCount val="1"/>
                <c:pt idx="0">
                  <c:v>Roshi Bhadain</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100</c:v>
                </c:pt>
                <c:pt idx="1">
                  <c:v>17.307700000000001</c:v>
                </c:pt>
                <c:pt idx="2">
                  <c:v>6.9657999999999998</c:v>
                </c:pt>
                <c:pt idx="3">
                  <c:v>0</c:v>
                </c:pt>
                <c:pt idx="4">
                  <c:v>0</c:v>
                </c:pt>
                <c:pt idx="5">
                  <c:v>0</c:v>
                </c:pt>
              </c:numCache>
            </c:numRef>
          </c:val>
          <c:extLst>
            <c:ext xmlns:c16="http://schemas.microsoft.com/office/drawing/2014/chart" uri="{C3380CC4-5D6E-409C-BE32-E72D297353CC}">
              <c16:uniqueId val="{00000005-3D23-4976-8698-6476B9ADDBB2}"/>
            </c:ext>
          </c:extLst>
        </c:ser>
        <c:ser>
          <c:idx val="6"/>
          <c:order val="6"/>
          <c:tx>
            <c:strRef>
              <c:f>Sheet1!$H$1</c:f>
              <c:strCache>
                <c:ptCount val="1"/>
                <c:pt idx="0">
                  <c:v>Dev Sunnasy</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15.7498</c:v>
                </c:pt>
                <c:pt idx="1">
                  <c:v>26.923100000000002</c:v>
                </c:pt>
                <c:pt idx="2">
                  <c:v>4.8037999999999998</c:v>
                </c:pt>
                <c:pt idx="3">
                  <c:v>0</c:v>
                </c:pt>
                <c:pt idx="4">
                  <c:v>0</c:v>
                </c:pt>
                <c:pt idx="5">
                  <c:v>0</c:v>
                </c:pt>
              </c:numCache>
            </c:numRef>
          </c:val>
          <c:extLst>
            <c:ext xmlns:c16="http://schemas.microsoft.com/office/drawing/2014/chart" uri="{C3380CC4-5D6E-409C-BE32-E72D297353CC}">
              <c16:uniqueId val="{00000006-3D23-4976-8698-6476B9ADDBB2}"/>
            </c:ext>
          </c:extLst>
        </c:ser>
        <c:dLbls>
          <c:showLegendKey val="0"/>
          <c:showVal val="0"/>
          <c:showCatName val="0"/>
          <c:showSerName val="0"/>
          <c:showPercent val="0"/>
          <c:showBubbleSize val="0"/>
        </c:dLbls>
        <c:axId val="294125712"/>
        <c:axId val="294128008"/>
      </c:radarChart>
      <c:catAx>
        <c:axId val="29412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28008"/>
        <c:crosses val="autoZero"/>
        <c:auto val="1"/>
        <c:lblAlgn val="ctr"/>
        <c:lblOffset val="100"/>
        <c:noMultiLvlLbl val="0"/>
      </c:catAx>
      <c:valAx>
        <c:axId val="29412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2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MSM Party (Mouvement Socialiste Militant)</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0.73324858751742095</c:v>
                </c:pt>
                <c:pt idx="1">
                  <c:v>0.36478182402131798</c:v>
                </c:pt>
                <c:pt idx="2">
                  <c:v>0.45182106547107198</c:v>
                </c:pt>
                <c:pt idx="3">
                  <c:v>1.20905933928998</c:v>
                </c:pt>
                <c:pt idx="4">
                  <c:v>1.1346637234923</c:v>
                </c:pt>
              </c:numCache>
            </c:numRef>
          </c:val>
          <c:extLst>
            <c:ext xmlns:c16="http://schemas.microsoft.com/office/drawing/2014/chart" uri="{C3380CC4-5D6E-409C-BE32-E72D297353CC}">
              <c16:uniqueId val="{00000000-E147-4E4D-9BAB-80AE4BF7955D}"/>
            </c:ext>
          </c:extLst>
        </c:ser>
        <c:ser>
          <c:idx val="1"/>
          <c:order val="1"/>
          <c:tx>
            <c:strRef>
              <c:f>Sheet1!$C$1</c:f>
              <c:strCache>
                <c:ptCount val="1"/>
                <c:pt idx="0">
                  <c:v>Pravind Jugnauth</c:v>
                </c:pt>
              </c:strCache>
            </c:strRef>
          </c:tx>
          <c:spPr>
            <a:solidFill>
              <a:schemeClr val="accent2"/>
            </a:solidFill>
            <a:ln>
              <a:noFill/>
            </a:ln>
            <a:effectLst/>
          </c:spPr>
          <c:invertIfNegative val="0"/>
          <c:cat>
            <c:strRef>
              <c:f>Sheet1!$A$2:$A$6</c:f>
              <c:strCache>
                <c:ptCount val="5"/>
                <c:pt idx="0">
                  <c:v>Album</c:v>
                </c:pt>
                <c:pt idx="1">
                  <c:v>Link</c:v>
                </c:pt>
                <c:pt idx="2">
                  <c:v>Photo</c:v>
                </c:pt>
                <c:pt idx="3">
                  <c:v>Status</c:v>
                </c:pt>
                <c:pt idx="4">
                  <c:v>Video</c:v>
                </c:pt>
              </c:strCache>
            </c:strRef>
          </c:cat>
          <c:val>
            <c:numRef>
              <c:f>Sheet1!$C$2:$C$6</c:f>
              <c:numCache>
                <c:formatCode>General</c:formatCode>
                <c:ptCount val="5"/>
                <c:pt idx="0">
                  <c:v>0</c:v>
                </c:pt>
                <c:pt idx="1">
                  <c:v>0</c:v>
                </c:pt>
                <c:pt idx="2">
                  <c:v>2.3263724257353999</c:v>
                </c:pt>
                <c:pt idx="3">
                  <c:v>0</c:v>
                </c:pt>
                <c:pt idx="4">
                  <c:v>0</c:v>
                </c:pt>
              </c:numCache>
            </c:numRef>
          </c:val>
          <c:extLst>
            <c:ext xmlns:c16="http://schemas.microsoft.com/office/drawing/2014/chart" uri="{C3380CC4-5D6E-409C-BE32-E72D297353CC}">
              <c16:uniqueId val="{00000001-E147-4E4D-9BAB-80AE4BF7955D}"/>
            </c:ext>
          </c:extLst>
        </c:ser>
        <c:ser>
          <c:idx val="2"/>
          <c:order val="2"/>
          <c:tx>
            <c:strRef>
              <c:f>Sheet1!$D$1</c:f>
              <c:strCache>
                <c:ptCount val="1"/>
                <c:pt idx="0">
                  <c:v>Ramgoolam 2019</c:v>
                </c:pt>
              </c:strCache>
            </c:strRef>
          </c:tx>
          <c:spPr>
            <a:solidFill>
              <a:schemeClr val="accent3"/>
            </a:solidFill>
            <a:ln>
              <a:noFill/>
            </a:ln>
            <a:effectLst/>
          </c:spPr>
          <c:invertIfNegative val="0"/>
          <c:cat>
            <c:strRef>
              <c:f>Sheet1!$A$2:$A$6</c:f>
              <c:strCache>
                <c:ptCount val="5"/>
                <c:pt idx="0">
                  <c:v>Album</c:v>
                </c:pt>
                <c:pt idx="1">
                  <c:v>Link</c:v>
                </c:pt>
                <c:pt idx="2">
                  <c:v>Photo</c:v>
                </c:pt>
                <c:pt idx="3">
                  <c:v>Status</c:v>
                </c:pt>
                <c:pt idx="4">
                  <c:v>Video</c:v>
                </c:pt>
              </c:strCache>
            </c:strRef>
          </c:cat>
          <c:val>
            <c:numRef>
              <c:f>Sheet1!$D$2:$D$6</c:f>
              <c:numCache>
                <c:formatCode>General</c:formatCode>
                <c:ptCount val="5"/>
                <c:pt idx="0">
                  <c:v>3.4247909758447999</c:v>
                </c:pt>
                <c:pt idx="1">
                  <c:v>1.71597297328585</c:v>
                </c:pt>
                <c:pt idx="2">
                  <c:v>10.1068714949933</c:v>
                </c:pt>
                <c:pt idx="3">
                  <c:v>2.7732042366009</c:v>
                </c:pt>
                <c:pt idx="4">
                  <c:v>3.6468464879904201</c:v>
                </c:pt>
              </c:numCache>
            </c:numRef>
          </c:val>
          <c:extLst>
            <c:ext xmlns:c16="http://schemas.microsoft.com/office/drawing/2014/chart" uri="{C3380CC4-5D6E-409C-BE32-E72D297353CC}">
              <c16:uniqueId val="{00000002-E147-4E4D-9BAB-80AE4BF7955D}"/>
            </c:ext>
          </c:extLst>
        </c:ser>
        <c:ser>
          <c:idx val="3"/>
          <c:order val="3"/>
          <c:tx>
            <c:strRef>
              <c:f>Sheet1!$E$1</c:f>
              <c:strCache>
                <c:ptCount val="1"/>
                <c:pt idx="0">
                  <c:v>Xavier Luc Duval</c:v>
                </c:pt>
              </c:strCache>
            </c:strRef>
          </c:tx>
          <c:spPr>
            <a:solidFill>
              <a:schemeClr val="accent4"/>
            </a:solidFill>
            <a:ln>
              <a:noFill/>
            </a:ln>
            <a:effectLst/>
          </c:spPr>
          <c:invertIfNegative val="0"/>
          <c:cat>
            <c:strRef>
              <c:f>Sheet1!$A$2:$A$6</c:f>
              <c:strCache>
                <c:ptCount val="5"/>
                <c:pt idx="0">
                  <c:v>Album</c:v>
                </c:pt>
                <c:pt idx="1">
                  <c:v>Link</c:v>
                </c:pt>
                <c:pt idx="2">
                  <c:v>Photo</c:v>
                </c:pt>
                <c:pt idx="3">
                  <c:v>Status</c:v>
                </c:pt>
                <c:pt idx="4">
                  <c:v>Video</c:v>
                </c:pt>
              </c:strCache>
            </c:strRef>
          </c:cat>
          <c:val>
            <c:numRef>
              <c:f>Sheet1!$E$2:$E$6</c:f>
              <c:numCache>
                <c:formatCode>General</c:formatCode>
                <c:ptCount val="5"/>
                <c:pt idx="0">
                  <c:v>0.97666403141946001</c:v>
                </c:pt>
                <c:pt idx="1">
                  <c:v>0</c:v>
                </c:pt>
                <c:pt idx="2">
                  <c:v>0.56344080241957395</c:v>
                </c:pt>
                <c:pt idx="3">
                  <c:v>1.1909055272442399</c:v>
                </c:pt>
                <c:pt idx="4">
                  <c:v>0.37680158256664997</c:v>
                </c:pt>
              </c:numCache>
            </c:numRef>
          </c:val>
          <c:extLst>
            <c:ext xmlns:c16="http://schemas.microsoft.com/office/drawing/2014/chart" uri="{C3380CC4-5D6E-409C-BE32-E72D297353CC}">
              <c16:uniqueId val="{00000003-E147-4E4D-9BAB-80AE4BF7955D}"/>
            </c:ext>
          </c:extLst>
        </c:ser>
        <c:ser>
          <c:idx val="4"/>
          <c:order val="4"/>
          <c:tx>
            <c:strRef>
              <c:f>Sheet1!$F$1</c:f>
              <c:strCache>
                <c:ptCount val="1"/>
                <c:pt idx="0">
                  <c:v>Paul Raymond Berenger</c:v>
                </c:pt>
              </c:strCache>
            </c:strRef>
          </c:tx>
          <c:spPr>
            <a:solidFill>
              <a:schemeClr val="accent5"/>
            </a:solidFill>
            <a:ln>
              <a:noFill/>
            </a:ln>
            <a:effectLst/>
          </c:spPr>
          <c:invertIfNegative val="0"/>
          <c:cat>
            <c:strRef>
              <c:f>Sheet1!$A$2:$A$6</c:f>
              <c:strCache>
                <c:ptCount val="5"/>
                <c:pt idx="0">
                  <c:v>Album</c:v>
                </c:pt>
                <c:pt idx="1">
                  <c:v>Link</c:v>
                </c:pt>
                <c:pt idx="2">
                  <c:v>Photo</c:v>
                </c:pt>
                <c:pt idx="3">
                  <c:v>Status</c:v>
                </c:pt>
                <c:pt idx="4">
                  <c:v>Video</c:v>
                </c:pt>
              </c:strCache>
            </c:strRef>
          </c:cat>
          <c:val>
            <c:numRef>
              <c:f>Sheet1!$F$2:$F$6</c:f>
              <c:numCache>
                <c:formatCode>General</c:formatCode>
                <c:ptCount val="5"/>
                <c:pt idx="0">
                  <c:v>2.1214901816846998</c:v>
                </c:pt>
                <c:pt idx="1">
                  <c:v>0.72831366896438299</c:v>
                </c:pt>
                <c:pt idx="2">
                  <c:v>1.60544483960947</c:v>
                </c:pt>
                <c:pt idx="4">
                  <c:v>0.44909077523375002</c:v>
                </c:pt>
              </c:numCache>
            </c:numRef>
          </c:val>
          <c:extLst>
            <c:ext xmlns:c16="http://schemas.microsoft.com/office/drawing/2014/chart" uri="{C3380CC4-5D6E-409C-BE32-E72D297353CC}">
              <c16:uniqueId val="{00000004-E147-4E4D-9BAB-80AE4BF7955D}"/>
            </c:ext>
          </c:extLst>
        </c:ser>
        <c:ser>
          <c:idx val="5"/>
          <c:order val="5"/>
          <c:tx>
            <c:strRef>
              <c:f>Sheet1!$G$1</c:f>
              <c:strCache>
                <c:ptCount val="1"/>
                <c:pt idx="0">
                  <c:v>Roshi Bhadain</c:v>
                </c:pt>
              </c:strCache>
            </c:strRef>
          </c:tx>
          <c:spPr>
            <a:solidFill>
              <a:schemeClr val="accent6"/>
            </a:solidFill>
            <a:ln>
              <a:noFill/>
            </a:ln>
            <a:effectLst/>
          </c:spPr>
          <c:invertIfNegative val="0"/>
          <c:cat>
            <c:strRef>
              <c:f>Sheet1!$A$2:$A$6</c:f>
              <c:strCache>
                <c:ptCount val="5"/>
                <c:pt idx="0">
                  <c:v>Album</c:v>
                </c:pt>
                <c:pt idx="1">
                  <c:v>Link</c:v>
                </c:pt>
                <c:pt idx="2">
                  <c:v>Photo</c:v>
                </c:pt>
                <c:pt idx="3">
                  <c:v>Status</c:v>
                </c:pt>
                <c:pt idx="4">
                  <c:v>Video</c:v>
                </c:pt>
              </c:strCache>
            </c:strRef>
          </c:cat>
          <c:val>
            <c:numRef>
              <c:f>Sheet1!$G$2:$G$6</c:f>
              <c:numCache>
                <c:formatCode>General</c:formatCode>
                <c:ptCount val="5"/>
                <c:pt idx="0">
                  <c:v>0.73882996004861501</c:v>
                </c:pt>
                <c:pt idx="2">
                  <c:v>0.30342795210199502</c:v>
                </c:pt>
                <c:pt idx="3">
                  <c:v>0</c:v>
                </c:pt>
                <c:pt idx="4">
                  <c:v>0.97240783537733</c:v>
                </c:pt>
              </c:numCache>
            </c:numRef>
          </c:val>
          <c:extLst>
            <c:ext xmlns:c16="http://schemas.microsoft.com/office/drawing/2014/chart" uri="{C3380CC4-5D6E-409C-BE32-E72D297353CC}">
              <c16:uniqueId val="{00000005-E147-4E4D-9BAB-80AE4BF7955D}"/>
            </c:ext>
          </c:extLst>
        </c:ser>
        <c:ser>
          <c:idx val="6"/>
          <c:order val="6"/>
          <c:tx>
            <c:strRef>
              <c:f>Sheet1!$H$1</c:f>
              <c:strCache>
                <c:ptCount val="1"/>
                <c:pt idx="0">
                  <c:v>Dev Sunnasy</c:v>
                </c:pt>
              </c:strCache>
            </c:strRef>
          </c:tx>
          <c:spPr>
            <a:solidFill>
              <a:schemeClr val="accent1">
                <a:lumMod val="60000"/>
              </a:schemeClr>
            </a:solidFill>
            <a:ln>
              <a:noFill/>
            </a:ln>
            <a:effectLst/>
          </c:spPr>
          <c:invertIfNegative val="0"/>
          <c:cat>
            <c:strRef>
              <c:f>Sheet1!$A$2:$A$6</c:f>
              <c:strCache>
                <c:ptCount val="5"/>
                <c:pt idx="0">
                  <c:v>Album</c:v>
                </c:pt>
                <c:pt idx="1">
                  <c:v>Link</c:v>
                </c:pt>
                <c:pt idx="2">
                  <c:v>Photo</c:v>
                </c:pt>
                <c:pt idx="3">
                  <c:v>Status</c:v>
                </c:pt>
                <c:pt idx="4">
                  <c:v>Video</c:v>
                </c:pt>
              </c:strCache>
            </c:strRef>
          </c:cat>
          <c:val>
            <c:numRef>
              <c:f>Sheet1!$H$2:$H$6</c:f>
              <c:numCache>
                <c:formatCode>General</c:formatCode>
                <c:ptCount val="5"/>
                <c:pt idx="3">
                  <c:v>1.9743336623889001</c:v>
                </c:pt>
                <c:pt idx="4">
                  <c:v>1.22116716358041</c:v>
                </c:pt>
              </c:numCache>
            </c:numRef>
          </c:val>
          <c:extLst>
            <c:ext xmlns:c16="http://schemas.microsoft.com/office/drawing/2014/chart" uri="{C3380CC4-5D6E-409C-BE32-E72D297353CC}">
              <c16:uniqueId val="{00000006-E147-4E4D-9BAB-80AE4BF7955D}"/>
            </c:ext>
          </c:extLst>
        </c:ser>
        <c:dLbls>
          <c:showLegendKey val="0"/>
          <c:showVal val="0"/>
          <c:showCatName val="0"/>
          <c:showSerName val="0"/>
          <c:showPercent val="0"/>
          <c:showBubbleSize val="0"/>
        </c:dLbls>
        <c:gapWidth val="219"/>
        <c:overlap val="-27"/>
        <c:axId val="295282376"/>
        <c:axId val="295278440"/>
      </c:barChart>
      <c:catAx>
        <c:axId val="29528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78440"/>
        <c:crosses val="autoZero"/>
        <c:auto val="1"/>
        <c:lblAlgn val="ctr"/>
        <c:lblOffset val="100"/>
        <c:noMultiLvlLbl val="0"/>
      </c:catAx>
      <c:valAx>
        <c:axId val="29527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8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Sheet1!$B$2:$B$8</c:f>
              <c:numCache>
                <c:formatCode>General</c:formatCode>
                <c:ptCount val="7"/>
                <c:pt idx="0">
                  <c:v>14485</c:v>
                </c:pt>
                <c:pt idx="1">
                  <c:v>1890</c:v>
                </c:pt>
                <c:pt idx="2">
                  <c:v>76974</c:v>
                </c:pt>
                <c:pt idx="3">
                  <c:v>6233</c:v>
                </c:pt>
                <c:pt idx="4">
                  <c:v>5147</c:v>
                </c:pt>
                <c:pt idx="5">
                  <c:v>4642</c:v>
                </c:pt>
                <c:pt idx="6">
                  <c:v>3298</c:v>
                </c:pt>
              </c:numCache>
            </c:numRef>
          </c:val>
          <c:extLst>
            <c:ext xmlns:c16="http://schemas.microsoft.com/office/drawing/2014/chart" uri="{C3380CC4-5D6E-409C-BE32-E72D297353CC}">
              <c16:uniqueId val="{00000000-CE14-4438-ACE7-510CF67CF5DF}"/>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Sheet1!$C$2:$C$8</c:f>
              <c:numCache>
                <c:formatCode>General</c:formatCode>
                <c:ptCount val="7"/>
                <c:pt idx="0">
                  <c:v>1147</c:v>
                </c:pt>
                <c:pt idx="1">
                  <c:v>160</c:v>
                </c:pt>
                <c:pt idx="2">
                  <c:v>9352</c:v>
                </c:pt>
                <c:pt idx="3">
                  <c:v>420</c:v>
                </c:pt>
                <c:pt idx="4">
                  <c:v>726</c:v>
                </c:pt>
                <c:pt idx="5">
                  <c:v>386</c:v>
                </c:pt>
                <c:pt idx="6">
                  <c:v>297</c:v>
                </c:pt>
              </c:numCache>
            </c:numRef>
          </c:val>
          <c:extLst>
            <c:ext xmlns:c16="http://schemas.microsoft.com/office/drawing/2014/chart" uri="{C3380CC4-5D6E-409C-BE32-E72D297353CC}">
              <c16:uniqueId val="{00000001-CE14-4438-ACE7-510CF67CF5DF}"/>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Sheet1!$D$2:$D$8</c:f>
              <c:numCache>
                <c:formatCode>General</c:formatCode>
                <c:ptCount val="7"/>
                <c:pt idx="0">
                  <c:v>706</c:v>
                </c:pt>
                <c:pt idx="1">
                  <c:v>9</c:v>
                </c:pt>
                <c:pt idx="2">
                  <c:v>2516</c:v>
                </c:pt>
                <c:pt idx="3">
                  <c:v>107</c:v>
                </c:pt>
                <c:pt idx="4">
                  <c:v>37</c:v>
                </c:pt>
                <c:pt idx="5">
                  <c:v>108</c:v>
                </c:pt>
                <c:pt idx="6">
                  <c:v>161</c:v>
                </c:pt>
              </c:numCache>
            </c:numRef>
          </c:val>
          <c:extLst>
            <c:ext xmlns:c16="http://schemas.microsoft.com/office/drawing/2014/chart" uri="{C3380CC4-5D6E-409C-BE32-E72D297353CC}">
              <c16:uniqueId val="{00000002-CE14-4438-ACE7-510CF67CF5DF}"/>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Sheet1!$E$2:$E$8</c:f>
              <c:numCache>
                <c:formatCode>General</c:formatCode>
                <c:ptCount val="7"/>
                <c:pt idx="0">
                  <c:v>45</c:v>
                </c:pt>
                <c:pt idx="1">
                  <c:v>1</c:v>
                </c:pt>
                <c:pt idx="2">
                  <c:v>431</c:v>
                </c:pt>
                <c:pt idx="3">
                  <c:v>80</c:v>
                </c:pt>
                <c:pt idx="4">
                  <c:v>9</c:v>
                </c:pt>
                <c:pt idx="5">
                  <c:v>31</c:v>
                </c:pt>
                <c:pt idx="6">
                  <c:v>17</c:v>
                </c:pt>
              </c:numCache>
            </c:numRef>
          </c:val>
          <c:extLst>
            <c:ext xmlns:c16="http://schemas.microsoft.com/office/drawing/2014/chart" uri="{C3380CC4-5D6E-409C-BE32-E72D297353CC}">
              <c16:uniqueId val="{00000003-CE14-4438-ACE7-510CF67CF5DF}"/>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Sheet1!$F$2:$F$8</c:f>
              <c:numCache>
                <c:formatCode>General</c:formatCode>
                <c:ptCount val="7"/>
                <c:pt idx="0">
                  <c:v>16</c:v>
                </c:pt>
                <c:pt idx="1">
                  <c:v>0</c:v>
                </c:pt>
                <c:pt idx="2">
                  <c:v>44</c:v>
                </c:pt>
                <c:pt idx="3">
                  <c:v>267</c:v>
                </c:pt>
                <c:pt idx="4">
                  <c:v>29</c:v>
                </c:pt>
                <c:pt idx="5">
                  <c:v>0</c:v>
                </c:pt>
                <c:pt idx="6">
                  <c:v>9</c:v>
                </c:pt>
              </c:numCache>
            </c:numRef>
          </c:val>
          <c:extLst>
            <c:ext xmlns:c16="http://schemas.microsoft.com/office/drawing/2014/chart" uri="{C3380CC4-5D6E-409C-BE32-E72D297353CC}">
              <c16:uniqueId val="{00000004-CE14-4438-ACE7-510CF67CF5DF}"/>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Sheet1!$G$2:$G$8</c:f>
              <c:numCache>
                <c:formatCode>General</c:formatCode>
                <c:ptCount val="7"/>
                <c:pt idx="0">
                  <c:v>52</c:v>
                </c:pt>
                <c:pt idx="1">
                  <c:v>1</c:v>
                </c:pt>
                <c:pt idx="2">
                  <c:v>101</c:v>
                </c:pt>
                <c:pt idx="3">
                  <c:v>59</c:v>
                </c:pt>
                <c:pt idx="4">
                  <c:v>1</c:v>
                </c:pt>
                <c:pt idx="5">
                  <c:v>1</c:v>
                </c:pt>
                <c:pt idx="6">
                  <c:v>9</c:v>
                </c:pt>
              </c:numCache>
            </c:numRef>
          </c:val>
          <c:extLst>
            <c:ext xmlns:c16="http://schemas.microsoft.com/office/drawing/2014/chart" uri="{C3380CC4-5D6E-409C-BE32-E72D297353CC}">
              <c16:uniqueId val="{00000005-CE14-4438-ACE7-510CF67CF5D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Sheet1!$H$2:$H$8</c:f>
              <c:numCache>
                <c:formatCode>General</c:formatCode>
                <c:ptCount val="7"/>
                <c:pt idx="0">
                  <c:v>782</c:v>
                </c:pt>
                <c:pt idx="1">
                  <c:v>118</c:v>
                </c:pt>
                <c:pt idx="2">
                  <c:v>4470</c:v>
                </c:pt>
                <c:pt idx="3">
                  <c:v>440</c:v>
                </c:pt>
                <c:pt idx="4">
                  <c:v>501</c:v>
                </c:pt>
                <c:pt idx="5">
                  <c:v>577</c:v>
                </c:pt>
                <c:pt idx="6">
                  <c:v>277</c:v>
                </c:pt>
              </c:numCache>
            </c:numRef>
          </c:val>
          <c:extLst>
            <c:ext xmlns:c16="http://schemas.microsoft.com/office/drawing/2014/chart" uri="{C3380CC4-5D6E-409C-BE32-E72D297353CC}">
              <c16:uniqueId val="{00000006-CE14-4438-ACE7-510CF67CF5D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Sheet1!$I$2:$I$8</c:f>
              <c:numCache>
                <c:formatCode>General</c:formatCode>
                <c:ptCount val="7"/>
                <c:pt idx="0">
                  <c:v>3068</c:v>
                </c:pt>
                <c:pt idx="1">
                  <c:v>78</c:v>
                </c:pt>
                <c:pt idx="2">
                  <c:v>3244</c:v>
                </c:pt>
                <c:pt idx="3">
                  <c:v>711</c:v>
                </c:pt>
                <c:pt idx="4">
                  <c:v>793</c:v>
                </c:pt>
                <c:pt idx="5">
                  <c:v>1021</c:v>
                </c:pt>
                <c:pt idx="6">
                  <c:v>598</c:v>
                </c:pt>
              </c:numCache>
            </c:numRef>
          </c:val>
          <c:extLst>
            <c:ext xmlns:c16="http://schemas.microsoft.com/office/drawing/2014/chart" uri="{C3380CC4-5D6E-409C-BE32-E72D297353CC}">
              <c16:uniqueId val="{00000007-CE14-4438-ACE7-510CF67CF5DF}"/>
            </c:ext>
          </c:extLst>
        </c:ser>
        <c:dLbls>
          <c:showLegendKey val="0"/>
          <c:showVal val="0"/>
          <c:showCatName val="0"/>
          <c:showSerName val="0"/>
          <c:showPercent val="0"/>
          <c:showBubbleSize val="0"/>
        </c:dLbls>
        <c:gapWidth val="150"/>
        <c:overlap val="100"/>
        <c:axId val="462183384"/>
        <c:axId val="462184368"/>
      </c:barChart>
      <c:catAx>
        <c:axId val="462183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84368"/>
        <c:crosses val="autoZero"/>
        <c:auto val="1"/>
        <c:lblAlgn val="ctr"/>
        <c:lblOffset val="100"/>
        <c:noMultiLvlLbl val="0"/>
      </c:catAx>
      <c:valAx>
        <c:axId val="462184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8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MSM Party (Mouvement Socialiste Militant)</c:v>
                </c:pt>
              </c:strCache>
            </c:strRef>
          </c:tx>
          <c:spPr>
            <a:ln w="28575" cap="rnd">
              <a:solidFill>
                <a:schemeClr val="accent1"/>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Sheet1!$B$2:$B$11</c:f>
              <c:numCache>
                <c:formatCode>General</c:formatCode>
                <c:ptCount val="10"/>
                <c:pt idx="0">
                  <c:v>0.33775515198981798</c:v>
                </c:pt>
                <c:pt idx="1">
                  <c:v>0.54249154735114102</c:v>
                </c:pt>
                <c:pt idx="2">
                  <c:v>0.67684237961816596</c:v>
                </c:pt>
                <c:pt idx="3">
                  <c:v>0.43149946062567401</c:v>
                </c:pt>
                <c:pt idx="4">
                  <c:v>0.99632724608378698</c:v>
                </c:pt>
                <c:pt idx="5">
                  <c:v>0.58577304229548499</c:v>
                </c:pt>
                <c:pt idx="6">
                  <c:v>0.78786801729755396</c:v>
                </c:pt>
                <c:pt idx="7">
                  <c:v>1.0054645689599599</c:v>
                </c:pt>
                <c:pt idx="8">
                  <c:v>0.50336979102472701</c:v>
                </c:pt>
                <c:pt idx="9">
                  <c:v>0.124036975850215</c:v>
                </c:pt>
              </c:numCache>
            </c:numRef>
          </c:val>
          <c:smooth val="0"/>
          <c:extLst>
            <c:ext xmlns:c16="http://schemas.microsoft.com/office/drawing/2014/chart" uri="{C3380CC4-5D6E-409C-BE32-E72D297353CC}">
              <c16:uniqueId val="{00000000-AA21-417D-8504-96995D4329A1}"/>
            </c:ext>
          </c:extLst>
        </c:ser>
        <c:ser>
          <c:idx val="1"/>
          <c:order val="1"/>
          <c:tx>
            <c:strRef>
              <c:f>Sheet1!$C$1</c:f>
              <c:strCache>
                <c:ptCount val="1"/>
                <c:pt idx="0">
                  <c:v>Pravind Jugnauth</c:v>
                </c:pt>
              </c:strCache>
            </c:strRef>
          </c:tx>
          <c:spPr>
            <a:ln w="28575" cap="rnd">
              <a:solidFill>
                <a:schemeClr val="accent2"/>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Sheet1!$C$2:$C$11</c:f>
              <c:numCache>
                <c:formatCode>General</c:formatCode>
                <c:ptCount val="10"/>
                <c:pt idx="0">
                  <c:v>0</c:v>
                </c:pt>
                <c:pt idx="1">
                  <c:v>0</c:v>
                </c:pt>
                <c:pt idx="2">
                  <c:v>0</c:v>
                </c:pt>
                <c:pt idx="3">
                  <c:v>0</c:v>
                </c:pt>
                <c:pt idx="4">
                  <c:v>0</c:v>
                </c:pt>
                <c:pt idx="5">
                  <c:v>0</c:v>
                </c:pt>
                <c:pt idx="6">
                  <c:v>0</c:v>
                </c:pt>
                <c:pt idx="7">
                  <c:v>2.3266362221282999</c:v>
                </c:pt>
                <c:pt idx="8">
                  <c:v>0</c:v>
                </c:pt>
                <c:pt idx="9">
                  <c:v>0</c:v>
                </c:pt>
              </c:numCache>
            </c:numRef>
          </c:val>
          <c:smooth val="0"/>
          <c:extLst>
            <c:ext xmlns:c16="http://schemas.microsoft.com/office/drawing/2014/chart" uri="{C3380CC4-5D6E-409C-BE32-E72D297353CC}">
              <c16:uniqueId val="{00000001-AA21-417D-8504-96995D4329A1}"/>
            </c:ext>
          </c:extLst>
        </c:ser>
        <c:ser>
          <c:idx val="2"/>
          <c:order val="2"/>
          <c:tx>
            <c:strRef>
              <c:f>Sheet1!$D$1</c:f>
              <c:strCache>
                <c:ptCount val="1"/>
                <c:pt idx="0">
                  <c:v>Ramgoolam 2019</c:v>
                </c:pt>
              </c:strCache>
            </c:strRef>
          </c:tx>
          <c:spPr>
            <a:ln w="28575" cap="rnd">
              <a:solidFill>
                <a:schemeClr val="accent3"/>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Sheet1!$D$2:$D$11</c:f>
              <c:numCache>
                <c:formatCode>General</c:formatCode>
                <c:ptCount val="10"/>
                <c:pt idx="0">
                  <c:v>10.764735250066099</c:v>
                </c:pt>
                <c:pt idx="1">
                  <c:v>12.243398591123199</c:v>
                </c:pt>
                <c:pt idx="2">
                  <c:v>10.8948121058677</c:v>
                </c:pt>
                <c:pt idx="3">
                  <c:v>16.053587647593101</c:v>
                </c:pt>
                <c:pt idx="4">
                  <c:v>10.3892776721546</c:v>
                </c:pt>
                <c:pt idx="5">
                  <c:v>2.8042669051784199</c:v>
                </c:pt>
                <c:pt idx="6">
                  <c:v>3.4903991645887902</c:v>
                </c:pt>
                <c:pt idx="7">
                  <c:v>2.8835623257666301</c:v>
                </c:pt>
                <c:pt idx="8">
                  <c:v>2.4586483501814298</c:v>
                </c:pt>
                <c:pt idx="9">
                  <c:v>3.1004793818121101E-2</c:v>
                </c:pt>
              </c:numCache>
            </c:numRef>
          </c:val>
          <c:smooth val="0"/>
          <c:extLst>
            <c:ext xmlns:c16="http://schemas.microsoft.com/office/drawing/2014/chart" uri="{C3380CC4-5D6E-409C-BE32-E72D297353CC}">
              <c16:uniqueId val="{00000002-AA21-417D-8504-96995D4329A1}"/>
            </c:ext>
          </c:extLst>
        </c:ser>
        <c:ser>
          <c:idx val="3"/>
          <c:order val="3"/>
          <c:tx>
            <c:strRef>
              <c:f>Sheet1!$E$1</c:f>
              <c:strCache>
                <c:ptCount val="1"/>
                <c:pt idx="0">
                  <c:v>Xavier Luc Duval</c:v>
                </c:pt>
              </c:strCache>
            </c:strRef>
          </c:tx>
          <c:spPr>
            <a:ln w="28575" cap="rnd">
              <a:solidFill>
                <a:schemeClr val="accent4"/>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Sheet1!$E$2:$E$11</c:f>
              <c:numCache>
                <c:formatCode>General</c:formatCode>
                <c:ptCount val="10"/>
                <c:pt idx="0">
                  <c:v>0</c:v>
                </c:pt>
                <c:pt idx="1">
                  <c:v>0</c:v>
                </c:pt>
                <c:pt idx="2">
                  <c:v>0</c:v>
                </c:pt>
                <c:pt idx="3">
                  <c:v>0</c:v>
                </c:pt>
                <c:pt idx="4">
                  <c:v>0</c:v>
                </c:pt>
                <c:pt idx="5">
                  <c:v>0</c:v>
                </c:pt>
                <c:pt idx="6">
                  <c:v>0.31096871466264597</c:v>
                </c:pt>
                <c:pt idx="7">
                  <c:v>0.58147747069071098</c:v>
                </c:pt>
                <c:pt idx="8">
                  <c:v>0.817466043476897</c:v>
                </c:pt>
                <c:pt idx="9">
                  <c:v>0</c:v>
                </c:pt>
              </c:numCache>
            </c:numRef>
          </c:val>
          <c:smooth val="0"/>
          <c:extLst>
            <c:ext xmlns:c16="http://schemas.microsoft.com/office/drawing/2014/chart" uri="{C3380CC4-5D6E-409C-BE32-E72D297353CC}">
              <c16:uniqueId val="{00000003-AA21-417D-8504-96995D4329A1}"/>
            </c:ext>
          </c:extLst>
        </c:ser>
        <c:ser>
          <c:idx val="4"/>
          <c:order val="4"/>
          <c:tx>
            <c:strRef>
              <c:f>Sheet1!$F$1</c:f>
              <c:strCache>
                <c:ptCount val="1"/>
                <c:pt idx="0">
                  <c:v>Paul Raymond Berenger</c:v>
                </c:pt>
              </c:strCache>
            </c:strRef>
          </c:tx>
          <c:spPr>
            <a:ln w="28575" cap="rnd">
              <a:solidFill>
                <a:schemeClr val="accent5"/>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Sheet1!$F$2:$F$11</c:f>
              <c:numCache>
                <c:formatCode>General</c:formatCode>
                <c:ptCount val="10"/>
                <c:pt idx="0">
                  <c:v>0</c:v>
                </c:pt>
                <c:pt idx="1">
                  <c:v>0</c:v>
                </c:pt>
                <c:pt idx="2">
                  <c:v>0</c:v>
                </c:pt>
                <c:pt idx="3">
                  <c:v>0</c:v>
                </c:pt>
                <c:pt idx="4">
                  <c:v>0</c:v>
                </c:pt>
                <c:pt idx="5">
                  <c:v>0</c:v>
                </c:pt>
                <c:pt idx="6">
                  <c:v>0</c:v>
                </c:pt>
                <c:pt idx="7">
                  <c:v>0.42064868455038601</c:v>
                </c:pt>
                <c:pt idx="8">
                  <c:v>1.6982172394780399</c:v>
                </c:pt>
                <c:pt idx="9">
                  <c:v>0</c:v>
                </c:pt>
              </c:numCache>
            </c:numRef>
          </c:val>
          <c:smooth val="0"/>
          <c:extLst>
            <c:ext xmlns:c16="http://schemas.microsoft.com/office/drawing/2014/chart" uri="{C3380CC4-5D6E-409C-BE32-E72D297353CC}">
              <c16:uniqueId val="{00000004-AA21-417D-8504-96995D4329A1}"/>
            </c:ext>
          </c:extLst>
        </c:ser>
        <c:ser>
          <c:idx val="5"/>
          <c:order val="5"/>
          <c:tx>
            <c:strRef>
              <c:f>Sheet1!$G$1</c:f>
              <c:strCache>
                <c:ptCount val="1"/>
                <c:pt idx="0">
                  <c:v>Roshi Bhadain</c:v>
                </c:pt>
              </c:strCache>
            </c:strRef>
          </c:tx>
          <c:spPr>
            <a:ln w="28575" cap="rnd">
              <a:solidFill>
                <a:schemeClr val="accent6"/>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Sheet1!$G$2:$G$11</c:f>
              <c:numCache>
                <c:formatCode>General</c:formatCode>
                <c:ptCount val="10"/>
                <c:pt idx="0">
                  <c:v>0</c:v>
                </c:pt>
                <c:pt idx="1">
                  <c:v>0</c:v>
                </c:pt>
                <c:pt idx="2">
                  <c:v>0</c:v>
                </c:pt>
                <c:pt idx="3">
                  <c:v>0</c:v>
                </c:pt>
                <c:pt idx="4">
                  <c:v>0</c:v>
                </c:pt>
                <c:pt idx="5">
                  <c:v>0</c:v>
                </c:pt>
                <c:pt idx="6">
                  <c:v>0.97265200918738903</c:v>
                </c:pt>
                <c:pt idx="7">
                  <c:v>0</c:v>
                </c:pt>
                <c:pt idx="8">
                  <c:v>0.48047471787793999</c:v>
                </c:pt>
                <c:pt idx="9">
                  <c:v>0.335015791493255</c:v>
                </c:pt>
              </c:numCache>
            </c:numRef>
          </c:val>
          <c:smooth val="0"/>
          <c:extLst>
            <c:ext xmlns:c16="http://schemas.microsoft.com/office/drawing/2014/chart" uri="{C3380CC4-5D6E-409C-BE32-E72D297353CC}">
              <c16:uniqueId val="{00000005-AA21-417D-8504-96995D4329A1}"/>
            </c:ext>
          </c:extLst>
        </c:ser>
        <c:ser>
          <c:idx val="6"/>
          <c:order val="6"/>
          <c:tx>
            <c:strRef>
              <c:f>Sheet1!$H$1</c:f>
              <c:strCache>
                <c:ptCount val="1"/>
                <c:pt idx="0">
                  <c:v>Dev Sunnasy</c:v>
                </c:pt>
              </c:strCache>
            </c:strRef>
          </c:tx>
          <c:spPr>
            <a:ln w="28575" cap="rnd">
              <a:solidFill>
                <a:schemeClr val="accent1">
                  <a:lumMod val="60000"/>
                </a:schemeClr>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Sheet1!$H$2:$H$11</c:f>
              <c:numCache>
                <c:formatCode>General</c:formatCode>
                <c:ptCount val="10"/>
                <c:pt idx="0">
                  <c:v>0</c:v>
                </c:pt>
                <c:pt idx="1">
                  <c:v>0</c:v>
                </c:pt>
                <c:pt idx="2">
                  <c:v>0</c:v>
                </c:pt>
                <c:pt idx="3">
                  <c:v>0</c:v>
                </c:pt>
                <c:pt idx="4">
                  <c:v>0</c:v>
                </c:pt>
                <c:pt idx="5">
                  <c:v>0</c:v>
                </c:pt>
                <c:pt idx="6">
                  <c:v>1.6122949273995899</c:v>
                </c:pt>
                <c:pt idx="7">
                  <c:v>1.97600564573042</c:v>
                </c:pt>
                <c:pt idx="8">
                  <c:v>0</c:v>
                </c:pt>
                <c:pt idx="9">
                  <c:v>0.59540553211439295</c:v>
                </c:pt>
              </c:numCache>
            </c:numRef>
          </c:val>
          <c:smooth val="0"/>
          <c:extLst>
            <c:ext xmlns:c16="http://schemas.microsoft.com/office/drawing/2014/chart" uri="{C3380CC4-5D6E-409C-BE32-E72D297353CC}">
              <c16:uniqueId val="{00000006-AA21-417D-8504-96995D4329A1}"/>
            </c:ext>
          </c:extLst>
        </c:ser>
        <c:dLbls>
          <c:showLegendKey val="0"/>
          <c:showVal val="0"/>
          <c:showCatName val="0"/>
          <c:showSerName val="0"/>
          <c:showPercent val="0"/>
          <c:showBubbleSize val="0"/>
        </c:dLbls>
        <c:smooth val="0"/>
        <c:axId val="476959152"/>
        <c:axId val="476959480"/>
      </c:lineChart>
      <c:catAx>
        <c:axId val="47695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9480"/>
        <c:crosses val="autoZero"/>
        <c:auto val="1"/>
        <c:lblAlgn val="ctr"/>
        <c:lblOffset val="100"/>
        <c:noMultiLvlLbl val="0"/>
      </c:catAx>
      <c:valAx>
        <c:axId val="47695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MSM Party (Mouvement Socialiste Militant)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9</c:v>
                </c:pt>
                <c:pt idx="2">
                  <c:v>7</c:v>
                </c:pt>
                <c:pt idx="3">
                  <c:v>4</c:v>
                </c:pt>
                <c:pt idx="4">
                  <c:v>6</c:v>
                </c:pt>
                <c:pt idx="5">
                  <c:v>5</c:v>
                </c:pt>
                <c:pt idx="6">
                  <c:v>12</c:v>
                </c:pt>
              </c:numCache>
            </c:numRef>
          </c:val>
          <c:extLst>
            <c:ext xmlns:c16="http://schemas.microsoft.com/office/drawing/2014/chart" uri="{C3380CC4-5D6E-409C-BE32-E72D297353CC}">
              <c16:uniqueId val="{00000000-04B2-4FDA-9FC6-0AD0E9B701C4}"/>
            </c:ext>
          </c:extLst>
        </c:ser>
        <c:ser>
          <c:idx val="1"/>
          <c:order val="1"/>
          <c:tx>
            <c:strRef>
              <c:f>Sheet1!$C$1</c:f>
              <c:strCache>
                <c:ptCount val="1"/>
                <c:pt idx="0">
                  <c:v>Pravind Jugnauth</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1</c:v>
                </c:pt>
                <c:pt idx="6">
                  <c:v>0</c:v>
                </c:pt>
              </c:numCache>
            </c:numRef>
          </c:val>
          <c:extLst>
            <c:ext xmlns:c16="http://schemas.microsoft.com/office/drawing/2014/chart" uri="{C3380CC4-5D6E-409C-BE32-E72D297353CC}">
              <c16:uniqueId val="{00000001-04B2-4FDA-9FC6-0AD0E9B701C4}"/>
            </c:ext>
          </c:extLst>
        </c:ser>
        <c:ser>
          <c:idx val="2"/>
          <c:order val="2"/>
          <c:tx>
            <c:strRef>
              <c:f>Sheet1!$D$1</c:f>
              <c:strCache>
                <c:ptCount val="1"/>
                <c:pt idx="0">
                  <c:v>Ramgoolam 2019</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2</c:v>
                </c:pt>
                <c:pt idx="2">
                  <c:v>2</c:v>
                </c:pt>
                <c:pt idx="3">
                  <c:v>1</c:v>
                </c:pt>
                <c:pt idx="4">
                  <c:v>3</c:v>
                </c:pt>
                <c:pt idx="5">
                  <c:v>4</c:v>
                </c:pt>
                <c:pt idx="6">
                  <c:v>2</c:v>
                </c:pt>
              </c:numCache>
            </c:numRef>
          </c:val>
          <c:extLst>
            <c:ext xmlns:c16="http://schemas.microsoft.com/office/drawing/2014/chart" uri="{C3380CC4-5D6E-409C-BE32-E72D297353CC}">
              <c16:uniqueId val="{00000002-04B2-4FDA-9FC6-0AD0E9B701C4}"/>
            </c:ext>
          </c:extLst>
        </c:ser>
        <c:ser>
          <c:idx val="3"/>
          <c:order val="3"/>
          <c:tx>
            <c:strRef>
              <c:f>Sheet1!$E$1</c:f>
              <c:strCache>
                <c:ptCount val="1"/>
                <c:pt idx="0">
                  <c:v>Xavier Luc Duval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3</c:v>
                </c:pt>
                <c:pt idx="3">
                  <c:v>3</c:v>
                </c:pt>
                <c:pt idx="4">
                  <c:v>2</c:v>
                </c:pt>
                <c:pt idx="5">
                  <c:v>2</c:v>
                </c:pt>
                <c:pt idx="6">
                  <c:v>5</c:v>
                </c:pt>
              </c:numCache>
            </c:numRef>
          </c:val>
          <c:extLst>
            <c:ext xmlns:c16="http://schemas.microsoft.com/office/drawing/2014/chart" uri="{C3380CC4-5D6E-409C-BE32-E72D297353CC}">
              <c16:uniqueId val="{00000003-04B2-4FDA-9FC6-0AD0E9B701C4}"/>
            </c:ext>
          </c:extLst>
        </c:ser>
        <c:ser>
          <c:idx val="4"/>
          <c:order val="4"/>
          <c:tx>
            <c:strRef>
              <c:f>Sheet1!$F$1</c:f>
              <c:strCache>
                <c:ptCount val="1"/>
                <c:pt idx="0">
                  <c:v>Paul Raymond Berenger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0</c:v>
                </c:pt>
                <c:pt idx="2">
                  <c:v>2</c:v>
                </c:pt>
                <c:pt idx="3">
                  <c:v>2</c:v>
                </c:pt>
                <c:pt idx="4">
                  <c:v>0</c:v>
                </c:pt>
                <c:pt idx="5">
                  <c:v>3</c:v>
                </c:pt>
                <c:pt idx="6">
                  <c:v>6</c:v>
                </c:pt>
              </c:numCache>
            </c:numRef>
          </c:val>
          <c:extLst>
            <c:ext xmlns:c16="http://schemas.microsoft.com/office/drawing/2014/chart" uri="{C3380CC4-5D6E-409C-BE32-E72D297353CC}">
              <c16:uniqueId val="{00000004-04B2-4FDA-9FC6-0AD0E9B701C4}"/>
            </c:ext>
          </c:extLst>
        </c:ser>
        <c:ser>
          <c:idx val="5"/>
          <c:order val="5"/>
          <c:tx>
            <c:strRef>
              <c:f>Sheet1!$G$1</c:f>
              <c:strCache>
                <c:ptCount val="1"/>
                <c:pt idx="0">
                  <c:v>Roshi Bhadain</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1</c:v>
                </c:pt>
                <c:pt idx="2">
                  <c:v>0</c:v>
                </c:pt>
                <c:pt idx="3">
                  <c:v>2</c:v>
                </c:pt>
                <c:pt idx="4">
                  <c:v>1</c:v>
                </c:pt>
                <c:pt idx="5">
                  <c:v>0</c:v>
                </c:pt>
                <c:pt idx="6">
                  <c:v>2</c:v>
                </c:pt>
              </c:numCache>
            </c:numRef>
          </c:val>
          <c:extLst>
            <c:ext xmlns:c16="http://schemas.microsoft.com/office/drawing/2014/chart" uri="{C3380CC4-5D6E-409C-BE32-E72D297353CC}">
              <c16:uniqueId val="{00000005-04B2-4FDA-9FC6-0AD0E9B701C4}"/>
            </c:ext>
          </c:extLst>
        </c:ser>
        <c:ser>
          <c:idx val="6"/>
          <c:order val="6"/>
          <c:tx>
            <c:strRef>
              <c:f>Sheet1!$H$1</c:f>
              <c:strCache>
                <c:ptCount val="1"/>
                <c:pt idx="0">
                  <c:v>Dev Sunnasy</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2</c:v>
                </c:pt>
                <c:pt idx="2">
                  <c:v>1</c:v>
                </c:pt>
                <c:pt idx="3">
                  <c:v>1</c:v>
                </c:pt>
                <c:pt idx="4">
                  <c:v>3</c:v>
                </c:pt>
                <c:pt idx="5">
                  <c:v>2</c:v>
                </c:pt>
                <c:pt idx="6">
                  <c:v>2</c:v>
                </c:pt>
              </c:numCache>
            </c:numRef>
          </c:val>
          <c:extLst>
            <c:ext xmlns:c16="http://schemas.microsoft.com/office/drawing/2014/chart" uri="{C3380CC4-5D6E-409C-BE32-E72D297353CC}">
              <c16:uniqueId val="{00000006-04B2-4FDA-9FC6-0AD0E9B701C4}"/>
            </c:ext>
          </c:extLst>
        </c:ser>
        <c:dLbls>
          <c:showLegendKey val="0"/>
          <c:showVal val="0"/>
          <c:showCatName val="0"/>
          <c:showSerName val="0"/>
          <c:showPercent val="0"/>
          <c:showBubbleSize val="0"/>
        </c:dLbls>
        <c:gapWidth val="219"/>
        <c:overlap val="-27"/>
        <c:axId val="476957184"/>
        <c:axId val="476950624"/>
      </c:barChart>
      <c:catAx>
        <c:axId val="47695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0624"/>
        <c:crosses val="autoZero"/>
        <c:auto val="1"/>
        <c:lblAlgn val="ctr"/>
        <c:lblOffset val="100"/>
        <c:noMultiLvlLbl val="0"/>
      </c:catAx>
      <c:valAx>
        <c:axId val="47695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Sheet1!$B$2:$B$8</c:f>
              <c:numCache>
                <c:formatCode>General</c:formatCode>
                <c:ptCount val="7"/>
                <c:pt idx="0">
                  <c:v>11</c:v>
                </c:pt>
                <c:pt idx="1">
                  <c:v>0</c:v>
                </c:pt>
                <c:pt idx="2">
                  <c:v>2</c:v>
                </c:pt>
                <c:pt idx="3">
                  <c:v>3</c:v>
                </c:pt>
                <c:pt idx="4">
                  <c:v>2</c:v>
                </c:pt>
                <c:pt idx="5">
                  <c:v>4</c:v>
                </c:pt>
                <c:pt idx="6">
                  <c:v>1</c:v>
                </c:pt>
              </c:numCache>
            </c:numRef>
          </c:val>
          <c:extLst>
            <c:ext xmlns:c16="http://schemas.microsoft.com/office/drawing/2014/chart" uri="{C3380CC4-5D6E-409C-BE32-E72D297353CC}">
              <c16:uniqueId val="{00000000-7423-4FEA-9B29-6D1AB337C486}"/>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Sheet1!$C$2:$C$8</c:f>
              <c:numCache>
                <c:formatCode>General</c:formatCode>
                <c:ptCount val="7"/>
                <c:pt idx="0">
                  <c:v>24</c:v>
                </c:pt>
                <c:pt idx="1">
                  <c:v>0</c:v>
                </c:pt>
                <c:pt idx="2">
                  <c:v>2</c:v>
                </c:pt>
                <c:pt idx="3">
                  <c:v>0</c:v>
                </c:pt>
                <c:pt idx="4">
                  <c:v>4</c:v>
                </c:pt>
                <c:pt idx="5">
                  <c:v>1</c:v>
                </c:pt>
                <c:pt idx="6">
                  <c:v>2</c:v>
                </c:pt>
              </c:numCache>
            </c:numRef>
          </c:val>
          <c:extLst>
            <c:ext xmlns:c16="http://schemas.microsoft.com/office/drawing/2014/chart" uri="{C3380CC4-5D6E-409C-BE32-E72D297353CC}">
              <c16:uniqueId val="{00000001-7423-4FEA-9B29-6D1AB337C486}"/>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Sheet1!$D$2:$D$8</c:f>
              <c:numCache>
                <c:formatCode>General</c:formatCode>
                <c:ptCount val="7"/>
                <c:pt idx="0">
                  <c:v>5</c:v>
                </c:pt>
                <c:pt idx="1">
                  <c:v>1</c:v>
                </c:pt>
                <c:pt idx="2">
                  <c:v>11</c:v>
                </c:pt>
                <c:pt idx="3">
                  <c:v>9</c:v>
                </c:pt>
                <c:pt idx="4">
                  <c:v>7</c:v>
                </c:pt>
                <c:pt idx="5">
                  <c:v>3</c:v>
                </c:pt>
                <c:pt idx="6">
                  <c:v>2</c:v>
                </c:pt>
              </c:numCache>
            </c:numRef>
          </c:val>
          <c:extLst>
            <c:ext xmlns:c16="http://schemas.microsoft.com/office/drawing/2014/chart" uri="{C3380CC4-5D6E-409C-BE32-E72D297353CC}">
              <c16:uniqueId val="{00000002-7423-4FEA-9B29-6D1AB337C486}"/>
            </c:ext>
          </c:extLst>
        </c:ser>
        <c:ser>
          <c:idx val="3"/>
          <c:order val="3"/>
          <c:tx>
            <c:strRef>
              <c:f>Sheet1!$E$1</c:f>
              <c:strCache>
                <c:ptCount val="1"/>
                <c:pt idx="0">
                  <c:v>Status</c:v>
                </c:pt>
              </c:strCache>
            </c:strRef>
          </c:tx>
          <c:spPr>
            <a:solidFill>
              <a:schemeClr val="accent4"/>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Sheet1!$E$2:$E$8</c:f>
              <c:numCache>
                <c:formatCode>General</c:formatCode>
                <c:ptCount val="7"/>
                <c:pt idx="0">
                  <c:v>2</c:v>
                </c:pt>
                <c:pt idx="1">
                  <c:v>0</c:v>
                </c:pt>
                <c:pt idx="2">
                  <c:v>1</c:v>
                </c:pt>
                <c:pt idx="3">
                  <c:v>4</c:v>
                </c:pt>
                <c:pt idx="4">
                  <c:v>1</c:v>
                </c:pt>
                <c:pt idx="5">
                  <c:v>0</c:v>
                </c:pt>
                <c:pt idx="6">
                  <c:v>2</c:v>
                </c:pt>
              </c:numCache>
            </c:numRef>
          </c:val>
          <c:extLst>
            <c:ext xmlns:c16="http://schemas.microsoft.com/office/drawing/2014/chart" uri="{C3380CC4-5D6E-409C-BE32-E72D297353CC}">
              <c16:uniqueId val="{00000003-7423-4FEA-9B29-6D1AB337C486}"/>
            </c:ext>
          </c:extLst>
        </c:ser>
        <c:ser>
          <c:idx val="4"/>
          <c:order val="4"/>
          <c:tx>
            <c:strRef>
              <c:f>Sheet1!$F$1</c:f>
              <c:strCache>
                <c:ptCount val="1"/>
                <c:pt idx="0">
                  <c:v>Video</c:v>
                </c:pt>
              </c:strCache>
            </c:strRef>
          </c:tx>
          <c:spPr>
            <a:solidFill>
              <a:schemeClr val="accent5"/>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Sheet1!$F$2:$F$8</c:f>
              <c:numCache>
                <c:formatCode>General</c:formatCode>
                <c:ptCount val="7"/>
                <c:pt idx="0">
                  <c:v>10</c:v>
                </c:pt>
                <c:pt idx="1">
                  <c:v>0</c:v>
                </c:pt>
                <c:pt idx="2">
                  <c:v>2</c:v>
                </c:pt>
                <c:pt idx="3">
                  <c:v>1</c:v>
                </c:pt>
                <c:pt idx="4">
                  <c:v>4</c:v>
                </c:pt>
                <c:pt idx="5">
                  <c:v>1</c:v>
                </c:pt>
                <c:pt idx="6">
                  <c:v>7</c:v>
                </c:pt>
              </c:numCache>
            </c:numRef>
          </c:val>
          <c:extLst>
            <c:ext xmlns:c16="http://schemas.microsoft.com/office/drawing/2014/chart" uri="{C3380CC4-5D6E-409C-BE32-E72D297353CC}">
              <c16:uniqueId val="{00000004-7423-4FEA-9B29-6D1AB337C486}"/>
            </c:ext>
          </c:extLst>
        </c:ser>
        <c:dLbls>
          <c:showLegendKey val="0"/>
          <c:showVal val="0"/>
          <c:showCatName val="0"/>
          <c:showSerName val="0"/>
          <c:showPercent val="0"/>
          <c:showBubbleSize val="0"/>
        </c:dLbls>
        <c:gapWidth val="150"/>
        <c:overlap val="100"/>
        <c:axId val="476955872"/>
        <c:axId val="476958824"/>
      </c:barChart>
      <c:catAx>
        <c:axId val="47695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8824"/>
        <c:crosses val="autoZero"/>
        <c:auto val="1"/>
        <c:lblAlgn val="ctr"/>
        <c:lblOffset val="100"/>
        <c:noMultiLvlLbl val="0"/>
      </c:catAx>
      <c:valAx>
        <c:axId val="476958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Sheet1!$B$2:$B$8</c:f>
              <c:numCache>
                <c:formatCode>General</c:formatCode>
                <c:ptCount val="7"/>
                <c:pt idx="0">
                  <c:v>36</c:v>
                </c:pt>
                <c:pt idx="1">
                  <c:v>0</c:v>
                </c:pt>
                <c:pt idx="2">
                  <c:v>7</c:v>
                </c:pt>
                <c:pt idx="3">
                  <c:v>10</c:v>
                </c:pt>
                <c:pt idx="4">
                  <c:v>11</c:v>
                </c:pt>
                <c:pt idx="5">
                  <c:v>7</c:v>
                </c:pt>
                <c:pt idx="6">
                  <c:v>12</c:v>
                </c:pt>
              </c:numCache>
            </c:numRef>
          </c:val>
          <c:extLst>
            <c:ext xmlns:c16="http://schemas.microsoft.com/office/drawing/2014/chart" uri="{C3380CC4-5D6E-409C-BE32-E72D297353CC}">
              <c16:uniqueId val="{00000000-1617-450A-AA1C-04552154E6CE}"/>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Sheet1!$C$2:$C$8</c:f>
              <c:numCache>
                <c:formatCode>General</c:formatCode>
                <c:ptCount val="7"/>
                <c:pt idx="0">
                  <c:v>0</c:v>
                </c:pt>
                <c:pt idx="1">
                  <c:v>0</c:v>
                </c:pt>
                <c:pt idx="2">
                  <c:v>6</c:v>
                </c:pt>
                <c:pt idx="3">
                  <c:v>0</c:v>
                </c:pt>
                <c:pt idx="4">
                  <c:v>0</c:v>
                </c:pt>
                <c:pt idx="5">
                  <c:v>0</c:v>
                </c:pt>
                <c:pt idx="6">
                  <c:v>0</c:v>
                </c:pt>
              </c:numCache>
            </c:numRef>
          </c:val>
          <c:extLst>
            <c:ext xmlns:c16="http://schemas.microsoft.com/office/drawing/2014/chart" uri="{C3380CC4-5D6E-409C-BE32-E72D297353CC}">
              <c16:uniqueId val="{00000001-1617-450A-AA1C-04552154E6CE}"/>
            </c:ext>
          </c:extLst>
        </c:ser>
        <c:ser>
          <c:idx val="2"/>
          <c:order val="2"/>
          <c:tx>
            <c:strRef>
              <c:f>Sheet1!$D$1</c:f>
              <c:strCache>
                <c:ptCount val="1"/>
                <c:pt idx="0">
                  <c:v>Not yet tagged</c:v>
                </c:pt>
              </c:strCache>
            </c:strRef>
          </c:tx>
          <c:spPr>
            <a:solidFill>
              <a:schemeClr val="accent3"/>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Sheet1!$D$2:$D$8</c:f>
              <c:numCache>
                <c:formatCode>General</c:formatCode>
                <c:ptCount val="7"/>
                <c:pt idx="0">
                  <c:v>16</c:v>
                </c:pt>
                <c:pt idx="1">
                  <c:v>1</c:v>
                </c:pt>
                <c:pt idx="2">
                  <c:v>5</c:v>
                </c:pt>
                <c:pt idx="3">
                  <c:v>7</c:v>
                </c:pt>
                <c:pt idx="4">
                  <c:v>7</c:v>
                </c:pt>
                <c:pt idx="5">
                  <c:v>2</c:v>
                </c:pt>
                <c:pt idx="6">
                  <c:v>2</c:v>
                </c:pt>
              </c:numCache>
            </c:numRef>
          </c:val>
          <c:extLst>
            <c:ext xmlns:c16="http://schemas.microsoft.com/office/drawing/2014/chart" uri="{C3380CC4-5D6E-409C-BE32-E72D297353CC}">
              <c16:uniqueId val="{00000002-1617-450A-AA1C-04552154E6CE}"/>
            </c:ext>
          </c:extLst>
        </c:ser>
        <c:dLbls>
          <c:showLegendKey val="0"/>
          <c:showVal val="0"/>
          <c:showCatName val="0"/>
          <c:showSerName val="0"/>
          <c:showPercent val="0"/>
          <c:showBubbleSize val="0"/>
        </c:dLbls>
        <c:gapWidth val="150"/>
        <c:overlap val="100"/>
        <c:axId val="476965056"/>
        <c:axId val="476969976"/>
      </c:barChart>
      <c:catAx>
        <c:axId val="47696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69976"/>
        <c:crosses val="autoZero"/>
        <c:auto val="1"/>
        <c:lblAlgn val="ctr"/>
        <c:lblOffset val="100"/>
        <c:noMultiLvlLbl val="0"/>
      </c:catAx>
      <c:valAx>
        <c:axId val="476969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6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MSM Party (Mouvement Socialiste Militant)</c:v>
                </c:pt>
              </c:strCache>
            </c:strRef>
          </c:tx>
          <c:spPr>
            <a:ln w="28575" cap="rnd">
              <a:solidFill>
                <a:schemeClr val="accent1"/>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Sheet1!$B$2:$B$11</c:f>
              <c:numCache>
                <c:formatCode>General</c:formatCode>
                <c:ptCount val="10"/>
                <c:pt idx="0">
                  <c:v>0</c:v>
                </c:pt>
                <c:pt idx="1">
                  <c:v>2</c:v>
                </c:pt>
                <c:pt idx="2">
                  <c:v>1</c:v>
                </c:pt>
                <c:pt idx="3">
                  <c:v>0</c:v>
                </c:pt>
                <c:pt idx="4">
                  <c:v>1</c:v>
                </c:pt>
                <c:pt idx="5">
                  <c:v>0</c:v>
                </c:pt>
                <c:pt idx="6">
                  <c:v>2</c:v>
                </c:pt>
                <c:pt idx="7">
                  <c:v>2</c:v>
                </c:pt>
                <c:pt idx="8">
                  <c:v>2</c:v>
                </c:pt>
                <c:pt idx="9">
                  <c:v>0</c:v>
                </c:pt>
              </c:numCache>
            </c:numRef>
          </c:val>
          <c:smooth val="0"/>
          <c:extLst>
            <c:ext xmlns:c16="http://schemas.microsoft.com/office/drawing/2014/chart" uri="{C3380CC4-5D6E-409C-BE32-E72D297353CC}">
              <c16:uniqueId val="{00000000-49EE-45EB-985E-567FF6557D94}"/>
            </c:ext>
          </c:extLst>
        </c:ser>
        <c:ser>
          <c:idx val="1"/>
          <c:order val="1"/>
          <c:tx>
            <c:strRef>
              <c:f>Sheet1!$C$1</c:f>
              <c:strCache>
                <c:ptCount val="1"/>
                <c:pt idx="0">
                  <c:v>Pravind Jugnauth</c:v>
                </c:pt>
              </c:strCache>
            </c:strRef>
          </c:tx>
          <c:spPr>
            <a:ln w="28575" cap="rnd">
              <a:solidFill>
                <a:schemeClr val="accent2"/>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Sheet1!$C$2:$C$11</c:f>
              <c:numCache>
                <c:formatCode>General</c:formatCode>
                <c:ptCount val="10"/>
                <c:pt idx="0">
                  <c:v>0</c:v>
                </c:pt>
                <c:pt idx="1">
                  <c:v>0</c:v>
                </c:pt>
                <c:pt idx="2">
                  <c:v>0</c:v>
                </c:pt>
                <c:pt idx="3">
                  <c:v>0</c:v>
                </c:pt>
                <c:pt idx="4">
                  <c:v>0</c:v>
                </c:pt>
                <c:pt idx="5">
                  <c:v>0</c:v>
                </c:pt>
                <c:pt idx="6">
                  <c:v>0</c:v>
                </c:pt>
                <c:pt idx="7">
                  <c:v>0</c:v>
                </c:pt>
                <c:pt idx="8">
                  <c:v>0</c:v>
                </c:pt>
                <c:pt idx="9">
                  <c:v>0</c:v>
                </c:pt>
              </c:numCache>
            </c:numRef>
          </c:val>
          <c:smooth val="0"/>
          <c:extLst>
            <c:ext xmlns:c16="http://schemas.microsoft.com/office/drawing/2014/chart" uri="{C3380CC4-5D6E-409C-BE32-E72D297353CC}">
              <c16:uniqueId val="{00000001-49EE-45EB-985E-567FF6557D94}"/>
            </c:ext>
          </c:extLst>
        </c:ser>
        <c:ser>
          <c:idx val="2"/>
          <c:order val="2"/>
          <c:tx>
            <c:strRef>
              <c:f>Sheet1!$D$1</c:f>
              <c:strCache>
                <c:ptCount val="1"/>
                <c:pt idx="0">
                  <c:v>Ramgoolam 2019</c:v>
                </c:pt>
              </c:strCache>
            </c:strRef>
          </c:tx>
          <c:spPr>
            <a:ln w="28575" cap="rnd">
              <a:solidFill>
                <a:schemeClr val="accent3"/>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Sheet1!$D$2:$D$11</c:f>
              <c:numCache>
                <c:formatCode>General</c:formatCode>
                <c:ptCount val="10"/>
                <c:pt idx="0">
                  <c:v>0</c:v>
                </c:pt>
                <c:pt idx="1">
                  <c:v>0</c:v>
                </c:pt>
                <c:pt idx="2">
                  <c:v>1</c:v>
                </c:pt>
                <c:pt idx="3">
                  <c:v>0</c:v>
                </c:pt>
                <c:pt idx="4">
                  <c:v>0</c:v>
                </c:pt>
                <c:pt idx="5">
                  <c:v>0</c:v>
                </c:pt>
                <c:pt idx="6">
                  <c:v>0</c:v>
                </c:pt>
                <c:pt idx="7">
                  <c:v>0</c:v>
                </c:pt>
                <c:pt idx="8">
                  <c:v>0</c:v>
                </c:pt>
                <c:pt idx="9">
                  <c:v>1</c:v>
                </c:pt>
              </c:numCache>
            </c:numRef>
          </c:val>
          <c:smooth val="0"/>
          <c:extLst>
            <c:ext xmlns:c16="http://schemas.microsoft.com/office/drawing/2014/chart" uri="{C3380CC4-5D6E-409C-BE32-E72D297353CC}">
              <c16:uniqueId val="{00000002-49EE-45EB-985E-567FF6557D94}"/>
            </c:ext>
          </c:extLst>
        </c:ser>
        <c:ser>
          <c:idx val="3"/>
          <c:order val="3"/>
          <c:tx>
            <c:strRef>
              <c:f>Sheet1!$E$1</c:f>
              <c:strCache>
                <c:ptCount val="1"/>
                <c:pt idx="0">
                  <c:v>Xavier Luc Duval</c:v>
                </c:pt>
              </c:strCache>
            </c:strRef>
          </c:tx>
          <c:spPr>
            <a:ln w="28575" cap="rnd">
              <a:solidFill>
                <a:schemeClr val="accent4"/>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Sheet1!$E$2:$E$11</c:f>
              <c:numCache>
                <c:formatCode>General</c:formatCode>
                <c:ptCount val="10"/>
                <c:pt idx="0">
                  <c:v>0</c:v>
                </c:pt>
                <c:pt idx="1">
                  <c:v>0</c:v>
                </c:pt>
                <c:pt idx="2">
                  <c:v>0</c:v>
                </c:pt>
                <c:pt idx="3">
                  <c:v>0</c:v>
                </c:pt>
                <c:pt idx="4">
                  <c:v>0</c:v>
                </c:pt>
                <c:pt idx="5">
                  <c:v>0</c:v>
                </c:pt>
                <c:pt idx="6">
                  <c:v>1</c:v>
                </c:pt>
                <c:pt idx="7">
                  <c:v>0</c:v>
                </c:pt>
                <c:pt idx="8">
                  <c:v>0</c:v>
                </c:pt>
                <c:pt idx="9">
                  <c:v>0</c:v>
                </c:pt>
              </c:numCache>
            </c:numRef>
          </c:val>
          <c:smooth val="0"/>
          <c:extLst>
            <c:ext xmlns:c16="http://schemas.microsoft.com/office/drawing/2014/chart" uri="{C3380CC4-5D6E-409C-BE32-E72D297353CC}">
              <c16:uniqueId val="{00000003-49EE-45EB-985E-567FF6557D94}"/>
            </c:ext>
          </c:extLst>
        </c:ser>
        <c:ser>
          <c:idx val="4"/>
          <c:order val="4"/>
          <c:tx>
            <c:strRef>
              <c:f>Sheet1!$F$1</c:f>
              <c:strCache>
                <c:ptCount val="1"/>
                <c:pt idx="0">
                  <c:v>Paul Raymond Berenger</c:v>
                </c:pt>
              </c:strCache>
            </c:strRef>
          </c:tx>
          <c:spPr>
            <a:ln w="28575" cap="rnd">
              <a:solidFill>
                <a:schemeClr val="accent5"/>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Sheet1!$F$2:$F$11</c:f>
              <c:numCache>
                <c:formatCode>General</c:formatCode>
                <c:ptCount val="10"/>
                <c:pt idx="0">
                  <c:v>1</c:v>
                </c:pt>
                <c:pt idx="1">
                  <c:v>0</c:v>
                </c:pt>
                <c:pt idx="2">
                  <c:v>2</c:v>
                </c:pt>
                <c:pt idx="3">
                  <c:v>0</c:v>
                </c:pt>
                <c:pt idx="4">
                  <c:v>0</c:v>
                </c:pt>
                <c:pt idx="5">
                  <c:v>0</c:v>
                </c:pt>
                <c:pt idx="6">
                  <c:v>0</c:v>
                </c:pt>
                <c:pt idx="7">
                  <c:v>1</c:v>
                </c:pt>
                <c:pt idx="8">
                  <c:v>0</c:v>
                </c:pt>
                <c:pt idx="9">
                  <c:v>0</c:v>
                </c:pt>
              </c:numCache>
            </c:numRef>
          </c:val>
          <c:smooth val="0"/>
          <c:extLst>
            <c:ext xmlns:c16="http://schemas.microsoft.com/office/drawing/2014/chart" uri="{C3380CC4-5D6E-409C-BE32-E72D297353CC}">
              <c16:uniqueId val="{00000004-49EE-45EB-985E-567FF6557D94}"/>
            </c:ext>
          </c:extLst>
        </c:ser>
        <c:ser>
          <c:idx val="5"/>
          <c:order val="5"/>
          <c:tx>
            <c:strRef>
              <c:f>Sheet1!$G$1</c:f>
              <c:strCache>
                <c:ptCount val="1"/>
                <c:pt idx="0">
                  <c:v>Roshi Bhadain</c:v>
                </c:pt>
              </c:strCache>
            </c:strRef>
          </c:tx>
          <c:spPr>
            <a:ln w="28575" cap="rnd">
              <a:solidFill>
                <a:schemeClr val="accent6"/>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Sheet1!$G$2:$G$11</c:f>
              <c:numCache>
                <c:formatCode>General</c:formatCode>
                <c:ptCount val="10"/>
                <c:pt idx="0">
                  <c:v>0</c:v>
                </c:pt>
                <c:pt idx="1">
                  <c:v>0</c:v>
                </c:pt>
                <c:pt idx="2">
                  <c:v>0</c:v>
                </c:pt>
                <c:pt idx="3">
                  <c:v>0</c:v>
                </c:pt>
                <c:pt idx="4">
                  <c:v>0</c:v>
                </c:pt>
                <c:pt idx="5">
                  <c:v>0</c:v>
                </c:pt>
                <c:pt idx="6">
                  <c:v>1</c:v>
                </c:pt>
                <c:pt idx="7">
                  <c:v>0</c:v>
                </c:pt>
                <c:pt idx="8">
                  <c:v>0</c:v>
                </c:pt>
                <c:pt idx="9">
                  <c:v>0</c:v>
                </c:pt>
              </c:numCache>
            </c:numRef>
          </c:val>
          <c:smooth val="0"/>
          <c:extLst>
            <c:ext xmlns:c16="http://schemas.microsoft.com/office/drawing/2014/chart" uri="{C3380CC4-5D6E-409C-BE32-E72D297353CC}">
              <c16:uniqueId val="{00000005-49EE-45EB-985E-567FF6557D94}"/>
            </c:ext>
          </c:extLst>
        </c:ser>
        <c:ser>
          <c:idx val="6"/>
          <c:order val="6"/>
          <c:tx>
            <c:strRef>
              <c:f>Sheet1!$H$1</c:f>
              <c:strCache>
                <c:ptCount val="1"/>
                <c:pt idx="0">
                  <c:v>Dev Sunnasy</c:v>
                </c:pt>
              </c:strCache>
            </c:strRef>
          </c:tx>
          <c:spPr>
            <a:ln w="28575" cap="rnd">
              <a:solidFill>
                <a:schemeClr val="accent1">
                  <a:lumMod val="60000"/>
                </a:schemeClr>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Sheet1!$H$2:$H$11</c:f>
              <c:numCache>
                <c:formatCode>General</c:formatCode>
                <c:ptCount val="10"/>
                <c:pt idx="0">
                  <c:v>0</c:v>
                </c:pt>
                <c:pt idx="1">
                  <c:v>0</c:v>
                </c:pt>
                <c:pt idx="2">
                  <c:v>0</c:v>
                </c:pt>
                <c:pt idx="3">
                  <c:v>1</c:v>
                </c:pt>
                <c:pt idx="4">
                  <c:v>1</c:v>
                </c:pt>
                <c:pt idx="5">
                  <c:v>1</c:v>
                </c:pt>
                <c:pt idx="6">
                  <c:v>3</c:v>
                </c:pt>
                <c:pt idx="7">
                  <c:v>0</c:v>
                </c:pt>
                <c:pt idx="8">
                  <c:v>0</c:v>
                </c:pt>
                <c:pt idx="9">
                  <c:v>1</c:v>
                </c:pt>
              </c:numCache>
            </c:numRef>
          </c:val>
          <c:smooth val="0"/>
          <c:extLst>
            <c:ext xmlns:c16="http://schemas.microsoft.com/office/drawing/2014/chart" uri="{C3380CC4-5D6E-409C-BE32-E72D297353CC}">
              <c16:uniqueId val="{00000006-49EE-45EB-985E-567FF6557D94}"/>
            </c:ext>
          </c:extLst>
        </c:ser>
        <c:dLbls>
          <c:showLegendKey val="0"/>
          <c:showVal val="0"/>
          <c:showCatName val="0"/>
          <c:showSerName val="0"/>
          <c:showPercent val="0"/>
          <c:showBubbleSize val="0"/>
        </c:dLbls>
        <c:smooth val="0"/>
        <c:axId val="476962104"/>
        <c:axId val="476964728"/>
      </c:lineChart>
      <c:catAx>
        <c:axId val="476962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64728"/>
        <c:crosses val="autoZero"/>
        <c:auto val="1"/>
        <c:lblAlgn val="ctr"/>
        <c:lblOffset val="100"/>
        <c:noMultiLvlLbl val="0"/>
      </c:catAx>
      <c:valAx>
        <c:axId val="47696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6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Video</c:v>
                </c:pt>
              </c:strCache>
            </c:strRef>
          </c:tx>
          <c:spPr>
            <a:solidFill>
              <a:schemeClr val="accent1"/>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Sheet1!$B$2:$B$8</c:f>
              <c:numCache>
                <c:formatCode>General</c:formatCode>
                <c:ptCount val="7"/>
                <c:pt idx="0">
                  <c:v>10</c:v>
                </c:pt>
                <c:pt idx="1">
                  <c:v>0</c:v>
                </c:pt>
                <c:pt idx="2">
                  <c:v>2</c:v>
                </c:pt>
                <c:pt idx="3">
                  <c:v>1</c:v>
                </c:pt>
                <c:pt idx="4">
                  <c:v>4</c:v>
                </c:pt>
                <c:pt idx="5">
                  <c:v>1</c:v>
                </c:pt>
                <c:pt idx="6">
                  <c:v>7</c:v>
                </c:pt>
              </c:numCache>
            </c:numRef>
          </c:val>
          <c:extLst>
            <c:ext xmlns:c16="http://schemas.microsoft.com/office/drawing/2014/chart" uri="{C3380CC4-5D6E-409C-BE32-E72D297353CC}">
              <c16:uniqueId val="{00000000-708E-41F0-8AB6-4CA6DEE8280F}"/>
            </c:ext>
          </c:extLst>
        </c:ser>
        <c:dLbls>
          <c:showLegendKey val="0"/>
          <c:showVal val="0"/>
          <c:showCatName val="0"/>
          <c:showSerName val="0"/>
          <c:showPercent val="0"/>
          <c:showBubbleSize val="0"/>
        </c:dLbls>
        <c:gapWidth val="219"/>
        <c:overlap val="-27"/>
        <c:axId val="476962432"/>
        <c:axId val="476963088"/>
      </c:barChart>
      <c:catAx>
        <c:axId val="47696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63088"/>
        <c:crosses val="autoZero"/>
        <c:auto val="1"/>
        <c:lblAlgn val="ctr"/>
        <c:lblOffset val="100"/>
        <c:noMultiLvlLbl val="0"/>
      </c:catAx>
      <c:valAx>
        <c:axId val="47696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6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Sheet1!$B$2:$B$8</c:f>
              <c:numCache>
                <c:formatCode>General</c:formatCode>
                <c:ptCount val="7"/>
                <c:pt idx="0">
                  <c:v>36</c:v>
                </c:pt>
                <c:pt idx="1">
                  <c:v>0</c:v>
                </c:pt>
                <c:pt idx="2">
                  <c:v>7</c:v>
                </c:pt>
                <c:pt idx="3">
                  <c:v>10</c:v>
                </c:pt>
                <c:pt idx="4">
                  <c:v>11</c:v>
                </c:pt>
                <c:pt idx="5">
                  <c:v>7</c:v>
                </c:pt>
                <c:pt idx="6">
                  <c:v>12</c:v>
                </c:pt>
              </c:numCache>
            </c:numRef>
          </c:val>
          <c:extLst>
            <c:ext xmlns:c16="http://schemas.microsoft.com/office/drawing/2014/chart" uri="{C3380CC4-5D6E-409C-BE32-E72D297353CC}">
              <c16:uniqueId val="{00000000-9426-4F14-BF91-879ACD80F98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Sheet1!$C$2:$C$8</c:f>
              <c:numCache>
                <c:formatCode>General</c:formatCode>
                <c:ptCount val="7"/>
                <c:pt idx="0">
                  <c:v>0</c:v>
                </c:pt>
                <c:pt idx="1">
                  <c:v>0</c:v>
                </c:pt>
                <c:pt idx="2">
                  <c:v>6</c:v>
                </c:pt>
                <c:pt idx="3">
                  <c:v>0</c:v>
                </c:pt>
                <c:pt idx="4">
                  <c:v>0</c:v>
                </c:pt>
                <c:pt idx="5">
                  <c:v>0</c:v>
                </c:pt>
                <c:pt idx="6">
                  <c:v>0</c:v>
                </c:pt>
              </c:numCache>
            </c:numRef>
          </c:val>
          <c:extLst>
            <c:ext xmlns:c16="http://schemas.microsoft.com/office/drawing/2014/chart" uri="{C3380CC4-5D6E-409C-BE32-E72D297353CC}">
              <c16:uniqueId val="{00000001-9426-4F14-BF91-879ACD80F98A}"/>
            </c:ext>
          </c:extLst>
        </c:ser>
        <c:ser>
          <c:idx val="2"/>
          <c:order val="2"/>
          <c:tx>
            <c:strRef>
              <c:f>Sheet1!$D$1</c:f>
              <c:strCache>
                <c:ptCount val="1"/>
                <c:pt idx="0">
                  <c:v>Not yet tagged</c:v>
                </c:pt>
              </c:strCache>
            </c:strRef>
          </c:tx>
          <c:spPr>
            <a:solidFill>
              <a:schemeClr val="accent3"/>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Sheet1!$D$2:$D$8</c:f>
              <c:numCache>
                <c:formatCode>General</c:formatCode>
                <c:ptCount val="7"/>
                <c:pt idx="0">
                  <c:v>16</c:v>
                </c:pt>
                <c:pt idx="1">
                  <c:v>1</c:v>
                </c:pt>
                <c:pt idx="2">
                  <c:v>5</c:v>
                </c:pt>
                <c:pt idx="3">
                  <c:v>7</c:v>
                </c:pt>
                <c:pt idx="4">
                  <c:v>7</c:v>
                </c:pt>
                <c:pt idx="5">
                  <c:v>2</c:v>
                </c:pt>
                <c:pt idx="6">
                  <c:v>2</c:v>
                </c:pt>
              </c:numCache>
            </c:numRef>
          </c:val>
          <c:extLst>
            <c:ext xmlns:c16="http://schemas.microsoft.com/office/drawing/2014/chart" uri="{C3380CC4-5D6E-409C-BE32-E72D297353CC}">
              <c16:uniqueId val="{00000002-9426-4F14-BF91-879ACD80F98A}"/>
            </c:ext>
          </c:extLst>
        </c:ser>
        <c:dLbls>
          <c:showLegendKey val="0"/>
          <c:showVal val="0"/>
          <c:showCatName val="0"/>
          <c:showSerName val="0"/>
          <c:showPercent val="0"/>
          <c:showBubbleSize val="0"/>
        </c:dLbls>
        <c:gapWidth val="150"/>
        <c:overlap val="100"/>
        <c:axId val="372483648"/>
        <c:axId val="372482992"/>
      </c:barChart>
      <c:catAx>
        <c:axId val="37248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82992"/>
        <c:crosses val="autoZero"/>
        <c:auto val="1"/>
        <c:lblAlgn val="ctr"/>
        <c:lblOffset val="100"/>
        <c:noMultiLvlLbl val="0"/>
      </c:catAx>
      <c:valAx>
        <c:axId val="372482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8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MSM Party (Mouvement Socialiste Militant)</c:v>
                </c:pt>
              </c:strCache>
            </c:strRef>
          </c:tx>
          <c:spPr>
            <a:ln w="28575" cap="rnd">
              <a:solidFill>
                <a:schemeClr val="accent1"/>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Sheet1!$B$2:$B$11</c:f>
              <c:numCache>
                <c:formatCode>General</c:formatCode>
                <c:ptCount val="10"/>
                <c:pt idx="0">
                  <c:v>34</c:v>
                </c:pt>
                <c:pt idx="1">
                  <c:v>37</c:v>
                </c:pt>
                <c:pt idx="2">
                  <c:v>94</c:v>
                </c:pt>
                <c:pt idx="3">
                  <c:v>112</c:v>
                </c:pt>
                <c:pt idx="4">
                  <c:v>130</c:v>
                </c:pt>
                <c:pt idx="5">
                  <c:v>158</c:v>
                </c:pt>
                <c:pt idx="6">
                  <c:v>125</c:v>
                </c:pt>
                <c:pt idx="7">
                  <c:v>153</c:v>
                </c:pt>
                <c:pt idx="8">
                  <c:v>181</c:v>
                </c:pt>
                <c:pt idx="9">
                  <c:v>106</c:v>
                </c:pt>
              </c:numCache>
            </c:numRef>
          </c:val>
          <c:smooth val="0"/>
          <c:extLst>
            <c:ext xmlns:c16="http://schemas.microsoft.com/office/drawing/2014/chart" uri="{C3380CC4-5D6E-409C-BE32-E72D297353CC}">
              <c16:uniqueId val="{00000000-EE57-431E-B562-660363231E94}"/>
            </c:ext>
          </c:extLst>
        </c:ser>
        <c:ser>
          <c:idx val="1"/>
          <c:order val="1"/>
          <c:tx>
            <c:strRef>
              <c:f>Sheet1!$C$1</c:f>
              <c:strCache>
                <c:ptCount val="1"/>
                <c:pt idx="0">
                  <c:v>Pravind Jugnauth</c:v>
                </c:pt>
              </c:strCache>
            </c:strRef>
          </c:tx>
          <c:spPr>
            <a:ln w="28575" cap="rnd">
              <a:solidFill>
                <a:schemeClr val="accent2"/>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Sheet1!$C$2:$C$11</c:f>
              <c:numCache>
                <c:formatCode>General</c:formatCode>
                <c:ptCount val="10"/>
                <c:pt idx="0">
                  <c:v>618</c:v>
                </c:pt>
                <c:pt idx="1">
                  <c:v>1378</c:v>
                </c:pt>
                <c:pt idx="2">
                  <c:v>881</c:v>
                </c:pt>
                <c:pt idx="3">
                  <c:v>887</c:v>
                </c:pt>
                <c:pt idx="4">
                  <c:v>565</c:v>
                </c:pt>
                <c:pt idx="5">
                  <c:v>12</c:v>
                </c:pt>
                <c:pt idx="6">
                  <c:v>6</c:v>
                </c:pt>
                <c:pt idx="7">
                  <c:v>21</c:v>
                </c:pt>
                <c:pt idx="8">
                  <c:v>6</c:v>
                </c:pt>
                <c:pt idx="9">
                  <c:v>9</c:v>
                </c:pt>
              </c:numCache>
            </c:numRef>
          </c:val>
          <c:smooth val="0"/>
          <c:extLst>
            <c:ext xmlns:c16="http://schemas.microsoft.com/office/drawing/2014/chart" uri="{C3380CC4-5D6E-409C-BE32-E72D297353CC}">
              <c16:uniqueId val="{00000001-EE57-431E-B562-660363231E94}"/>
            </c:ext>
          </c:extLst>
        </c:ser>
        <c:ser>
          <c:idx val="2"/>
          <c:order val="2"/>
          <c:tx>
            <c:strRef>
              <c:f>Sheet1!$D$1</c:f>
              <c:strCache>
                <c:ptCount val="1"/>
                <c:pt idx="0">
                  <c:v>Ramgoolam 2019</c:v>
                </c:pt>
              </c:strCache>
            </c:strRef>
          </c:tx>
          <c:spPr>
            <a:ln w="28575" cap="rnd">
              <a:solidFill>
                <a:schemeClr val="accent3"/>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Sheet1!$D$2:$D$11</c:f>
              <c:numCache>
                <c:formatCode>General</c:formatCode>
                <c:ptCount val="10"/>
                <c:pt idx="0">
                  <c:v>1023</c:v>
                </c:pt>
                <c:pt idx="1">
                  <c:v>1607</c:v>
                </c:pt>
                <c:pt idx="2">
                  <c:v>1748</c:v>
                </c:pt>
                <c:pt idx="3">
                  <c:v>1395</c:v>
                </c:pt>
                <c:pt idx="4">
                  <c:v>1598</c:v>
                </c:pt>
                <c:pt idx="5">
                  <c:v>2130</c:v>
                </c:pt>
                <c:pt idx="6">
                  <c:v>2226</c:v>
                </c:pt>
                <c:pt idx="7">
                  <c:v>2068</c:v>
                </c:pt>
                <c:pt idx="8">
                  <c:v>2034</c:v>
                </c:pt>
                <c:pt idx="9">
                  <c:v>876</c:v>
                </c:pt>
              </c:numCache>
            </c:numRef>
          </c:val>
          <c:smooth val="0"/>
          <c:extLst>
            <c:ext xmlns:c16="http://schemas.microsoft.com/office/drawing/2014/chart" uri="{C3380CC4-5D6E-409C-BE32-E72D297353CC}">
              <c16:uniqueId val="{00000002-EE57-431E-B562-660363231E94}"/>
            </c:ext>
          </c:extLst>
        </c:ser>
        <c:ser>
          <c:idx val="3"/>
          <c:order val="3"/>
          <c:tx>
            <c:strRef>
              <c:f>Sheet1!$E$1</c:f>
              <c:strCache>
                <c:ptCount val="1"/>
                <c:pt idx="0">
                  <c:v>Xavier Luc Duval</c:v>
                </c:pt>
              </c:strCache>
            </c:strRef>
          </c:tx>
          <c:spPr>
            <a:ln w="28575" cap="rnd">
              <a:solidFill>
                <a:schemeClr val="accent4"/>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Sheet1!$E$2:$E$11</c:f>
              <c:numCache>
                <c:formatCode>General</c:formatCode>
                <c:ptCount val="10"/>
                <c:pt idx="6">
                  <c:v>44</c:v>
                </c:pt>
                <c:pt idx="7">
                  <c:v>47</c:v>
                </c:pt>
                <c:pt idx="8">
                  <c:v>34</c:v>
                </c:pt>
                <c:pt idx="9">
                  <c:v>26</c:v>
                </c:pt>
              </c:numCache>
            </c:numRef>
          </c:val>
          <c:smooth val="0"/>
          <c:extLst>
            <c:ext xmlns:c16="http://schemas.microsoft.com/office/drawing/2014/chart" uri="{C3380CC4-5D6E-409C-BE32-E72D297353CC}">
              <c16:uniqueId val="{00000003-EE57-431E-B562-660363231E94}"/>
            </c:ext>
          </c:extLst>
        </c:ser>
        <c:ser>
          <c:idx val="4"/>
          <c:order val="4"/>
          <c:tx>
            <c:strRef>
              <c:f>Sheet1!$F$1</c:f>
              <c:strCache>
                <c:ptCount val="1"/>
                <c:pt idx="0">
                  <c:v>Paul Raymond Berenger</c:v>
                </c:pt>
              </c:strCache>
            </c:strRef>
          </c:tx>
          <c:spPr>
            <a:ln w="28575" cap="rnd">
              <a:solidFill>
                <a:schemeClr val="accent5"/>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Sheet1!$F$2:$F$11</c:f>
              <c:numCache>
                <c:formatCode>General</c:formatCode>
                <c:ptCount val="10"/>
                <c:pt idx="6">
                  <c:v>39</c:v>
                </c:pt>
                <c:pt idx="7">
                  <c:v>129</c:v>
                </c:pt>
                <c:pt idx="8">
                  <c:v>79</c:v>
                </c:pt>
                <c:pt idx="9">
                  <c:v>65</c:v>
                </c:pt>
              </c:numCache>
            </c:numRef>
          </c:val>
          <c:smooth val="0"/>
          <c:extLst>
            <c:ext xmlns:c16="http://schemas.microsoft.com/office/drawing/2014/chart" uri="{C3380CC4-5D6E-409C-BE32-E72D297353CC}">
              <c16:uniqueId val="{00000004-EE57-431E-B562-660363231E94}"/>
            </c:ext>
          </c:extLst>
        </c:ser>
        <c:ser>
          <c:idx val="5"/>
          <c:order val="5"/>
          <c:tx>
            <c:strRef>
              <c:f>Sheet1!$G$1</c:f>
              <c:strCache>
                <c:ptCount val="1"/>
                <c:pt idx="0">
                  <c:v>Roshi Bhadain</c:v>
                </c:pt>
              </c:strCache>
            </c:strRef>
          </c:tx>
          <c:spPr>
            <a:ln w="28575" cap="rnd">
              <a:solidFill>
                <a:schemeClr val="accent6"/>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Sheet1!$G$2:$G$11</c:f>
              <c:numCache>
                <c:formatCode>General</c:formatCode>
                <c:ptCount val="10"/>
                <c:pt idx="6">
                  <c:v>67</c:v>
                </c:pt>
                <c:pt idx="7">
                  <c:v>31</c:v>
                </c:pt>
                <c:pt idx="8">
                  <c:v>46</c:v>
                </c:pt>
                <c:pt idx="9">
                  <c:v>5</c:v>
                </c:pt>
              </c:numCache>
            </c:numRef>
          </c:val>
          <c:smooth val="0"/>
          <c:extLst>
            <c:ext xmlns:c16="http://schemas.microsoft.com/office/drawing/2014/chart" uri="{C3380CC4-5D6E-409C-BE32-E72D297353CC}">
              <c16:uniqueId val="{00000005-EE57-431E-B562-660363231E94}"/>
            </c:ext>
          </c:extLst>
        </c:ser>
        <c:ser>
          <c:idx val="6"/>
          <c:order val="6"/>
          <c:tx>
            <c:strRef>
              <c:f>Sheet1!$H$1</c:f>
              <c:strCache>
                <c:ptCount val="1"/>
                <c:pt idx="0">
                  <c:v>Dev Sunnasy</c:v>
                </c:pt>
              </c:strCache>
            </c:strRef>
          </c:tx>
          <c:spPr>
            <a:ln w="28575" cap="rnd">
              <a:solidFill>
                <a:schemeClr val="accent1">
                  <a:lumMod val="60000"/>
                </a:schemeClr>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Sheet1!$H$2:$H$11</c:f>
              <c:numCache>
                <c:formatCode>General</c:formatCode>
                <c:ptCount val="10"/>
                <c:pt idx="6">
                  <c:v>49</c:v>
                </c:pt>
                <c:pt idx="7">
                  <c:v>36</c:v>
                </c:pt>
                <c:pt idx="8">
                  <c:v>44</c:v>
                </c:pt>
                <c:pt idx="9">
                  <c:v>27</c:v>
                </c:pt>
              </c:numCache>
            </c:numRef>
          </c:val>
          <c:smooth val="0"/>
          <c:extLst>
            <c:ext xmlns:c16="http://schemas.microsoft.com/office/drawing/2014/chart" uri="{C3380CC4-5D6E-409C-BE32-E72D297353CC}">
              <c16:uniqueId val="{00000006-EE57-431E-B562-660363231E94}"/>
            </c:ext>
          </c:extLst>
        </c:ser>
        <c:dLbls>
          <c:showLegendKey val="0"/>
          <c:showVal val="0"/>
          <c:showCatName val="0"/>
          <c:showSerName val="0"/>
          <c:showPercent val="0"/>
          <c:showBubbleSize val="0"/>
        </c:dLbls>
        <c:smooth val="0"/>
        <c:axId val="372482336"/>
        <c:axId val="372490864"/>
      </c:lineChart>
      <c:catAx>
        <c:axId val="37248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90864"/>
        <c:crosses val="autoZero"/>
        <c:auto val="1"/>
        <c:lblAlgn val="ctr"/>
        <c:lblOffset val="100"/>
        <c:noMultiLvlLbl val="0"/>
      </c:catAx>
      <c:valAx>
        <c:axId val="37249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8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MSM Party (Mouvement Socialiste Militant)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0.48951978558135201</c:v>
                </c:pt>
                <c:pt idx="1">
                  <c:v>0.428981008428722</c:v>
                </c:pt>
                <c:pt idx="2">
                  <c:v>0.99246126698755599</c:v>
                </c:pt>
                <c:pt idx="3">
                  <c:v>0.58486386858953598</c:v>
                </c:pt>
                <c:pt idx="4">
                  <c:v>0.788441225290478</c:v>
                </c:pt>
                <c:pt idx="5">
                  <c:v>0.87369850611136302</c:v>
                </c:pt>
                <c:pt idx="6">
                  <c:v>0.51413050507663505</c:v>
                </c:pt>
              </c:numCache>
            </c:numRef>
          </c:val>
          <c:extLst>
            <c:ext xmlns:c16="http://schemas.microsoft.com/office/drawing/2014/chart" uri="{C3380CC4-5D6E-409C-BE32-E72D297353CC}">
              <c16:uniqueId val="{00000000-8158-4AD9-B2FC-76BF0E15EE4E}"/>
            </c:ext>
          </c:extLst>
        </c:ser>
        <c:ser>
          <c:idx val="1"/>
          <c:order val="1"/>
          <c:tx>
            <c:strRef>
              <c:f>Sheet1!$C$1</c:f>
              <c:strCache>
                <c:ptCount val="1"/>
                <c:pt idx="0">
                  <c:v>Pravind Jugnauth</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5">
                  <c:v>2.3720441408302699</c:v>
                </c:pt>
              </c:numCache>
            </c:numRef>
          </c:val>
          <c:extLst>
            <c:ext xmlns:c16="http://schemas.microsoft.com/office/drawing/2014/chart" uri="{C3380CC4-5D6E-409C-BE32-E72D297353CC}">
              <c16:uniqueId val="{00000001-8158-4AD9-B2FC-76BF0E15EE4E}"/>
            </c:ext>
          </c:extLst>
        </c:ser>
        <c:ser>
          <c:idx val="2"/>
          <c:order val="2"/>
          <c:tx>
            <c:strRef>
              <c:f>Sheet1!$D$1</c:f>
              <c:strCache>
                <c:ptCount val="1"/>
                <c:pt idx="0">
                  <c:v>Ramgoolam 2019</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7.6067621476685598</c:v>
                </c:pt>
                <c:pt idx="1">
                  <c:v>15.257994898960201</c:v>
                </c:pt>
                <c:pt idx="2">
                  <c:v>10.0778235563403</c:v>
                </c:pt>
                <c:pt idx="3">
                  <c:v>2.7885684389510201</c:v>
                </c:pt>
                <c:pt idx="4">
                  <c:v>3.5702918928345699</c:v>
                </c:pt>
                <c:pt idx="5">
                  <c:v>4.6700673598849001</c:v>
                </c:pt>
                <c:pt idx="6">
                  <c:v>6.8831338695964899</c:v>
                </c:pt>
              </c:numCache>
            </c:numRef>
          </c:val>
          <c:extLst>
            <c:ext xmlns:c16="http://schemas.microsoft.com/office/drawing/2014/chart" uri="{C3380CC4-5D6E-409C-BE32-E72D297353CC}">
              <c16:uniqueId val="{00000002-8158-4AD9-B2FC-76BF0E15EE4E}"/>
            </c:ext>
          </c:extLst>
        </c:ser>
        <c:ser>
          <c:idx val="3"/>
          <c:order val="3"/>
          <c:tx>
            <c:strRef>
              <c:f>Sheet1!$E$1</c:f>
              <c:strCache>
                <c:ptCount val="1"/>
                <c:pt idx="0">
                  <c:v>Xavier Luc Duval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0.75637504903883901</c:v>
                </c:pt>
                <c:pt idx="1">
                  <c:v>1.6602589250686499</c:v>
                </c:pt>
                <c:pt idx="2">
                  <c:v>0.65960507388518397</c:v>
                </c:pt>
                <c:pt idx="3">
                  <c:v>0.927422518634759</c:v>
                </c:pt>
                <c:pt idx="4">
                  <c:v>0.310710082385249</c:v>
                </c:pt>
                <c:pt idx="5">
                  <c:v>0.58140447234209502</c:v>
                </c:pt>
                <c:pt idx="6">
                  <c:v>0.81788936837975701</c:v>
                </c:pt>
              </c:numCache>
            </c:numRef>
          </c:val>
          <c:extLst>
            <c:ext xmlns:c16="http://schemas.microsoft.com/office/drawing/2014/chart" uri="{C3380CC4-5D6E-409C-BE32-E72D297353CC}">
              <c16:uniqueId val="{00000003-8158-4AD9-B2FC-76BF0E15EE4E}"/>
            </c:ext>
          </c:extLst>
        </c:ser>
        <c:ser>
          <c:idx val="4"/>
          <c:order val="4"/>
          <c:tx>
            <c:strRef>
              <c:f>Sheet1!$F$1</c:f>
              <c:strCache>
                <c:ptCount val="1"/>
                <c:pt idx="0">
                  <c:v>Paul Raymond Berenger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1.1077557634234401</c:v>
                </c:pt>
                <c:pt idx="2">
                  <c:v>2.3090520733593598</c:v>
                </c:pt>
                <c:pt idx="3">
                  <c:v>0.92435736908006205</c:v>
                </c:pt>
                <c:pt idx="5">
                  <c:v>0.38791092779455399</c:v>
                </c:pt>
                <c:pt idx="6">
                  <c:v>2.2507426775674499</c:v>
                </c:pt>
              </c:numCache>
            </c:numRef>
          </c:val>
          <c:extLst>
            <c:ext xmlns:c16="http://schemas.microsoft.com/office/drawing/2014/chart" uri="{C3380CC4-5D6E-409C-BE32-E72D297353CC}">
              <c16:uniqueId val="{00000004-8158-4AD9-B2FC-76BF0E15EE4E}"/>
            </c:ext>
          </c:extLst>
        </c:ser>
        <c:ser>
          <c:idx val="5"/>
          <c:order val="5"/>
          <c:tx>
            <c:strRef>
              <c:f>Sheet1!$G$1</c:f>
              <c:strCache>
                <c:ptCount val="1"/>
                <c:pt idx="0">
                  <c:v>Roshi Bhadain</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0.322396463975271</c:v>
                </c:pt>
                <c:pt idx="1">
                  <c:v>0.53896813443194203</c:v>
                </c:pt>
                <c:pt idx="3">
                  <c:v>0.63421044859868303</c:v>
                </c:pt>
                <c:pt idx="4">
                  <c:v>0.97235757951625801</c:v>
                </c:pt>
                <c:pt idx="6">
                  <c:v>0.62424322967425605</c:v>
                </c:pt>
              </c:numCache>
            </c:numRef>
          </c:val>
          <c:extLst>
            <c:ext xmlns:c16="http://schemas.microsoft.com/office/drawing/2014/chart" uri="{C3380CC4-5D6E-409C-BE32-E72D297353CC}">
              <c16:uniqueId val="{00000005-8158-4AD9-B2FC-76BF0E15EE4E}"/>
            </c:ext>
          </c:extLst>
        </c:ser>
        <c:ser>
          <c:idx val="6"/>
          <c:order val="6"/>
          <c:tx>
            <c:strRef>
              <c:f>Sheet1!$H$1</c:f>
              <c:strCache>
                <c:ptCount val="1"/>
                <c:pt idx="0">
                  <c:v>Dev Sunnasy</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0.74453744631493102</c:v>
                </c:pt>
                <c:pt idx="1">
                  <c:v>0.94046835323991296</c:v>
                </c:pt>
                <c:pt idx="2">
                  <c:v>0.32446158186777002</c:v>
                </c:pt>
                <c:pt idx="3">
                  <c:v>0.67713721433273799</c:v>
                </c:pt>
                <c:pt idx="4">
                  <c:v>1.60820088404025</c:v>
                </c:pt>
                <c:pt idx="5">
                  <c:v>1.5823380043261499</c:v>
                </c:pt>
                <c:pt idx="6">
                  <c:v>4.4178500893444896</c:v>
                </c:pt>
              </c:numCache>
            </c:numRef>
          </c:val>
          <c:extLst>
            <c:ext xmlns:c16="http://schemas.microsoft.com/office/drawing/2014/chart" uri="{C3380CC4-5D6E-409C-BE32-E72D297353CC}">
              <c16:uniqueId val="{00000006-8158-4AD9-B2FC-76BF0E15EE4E}"/>
            </c:ext>
          </c:extLst>
        </c:ser>
        <c:dLbls>
          <c:showLegendKey val="0"/>
          <c:showVal val="0"/>
          <c:showCatName val="0"/>
          <c:showSerName val="0"/>
          <c:showPercent val="0"/>
          <c:showBubbleSize val="0"/>
        </c:dLbls>
        <c:gapWidth val="219"/>
        <c:overlap val="-27"/>
        <c:axId val="372497424"/>
        <c:axId val="372499720"/>
      </c:barChart>
      <c:catAx>
        <c:axId val="37249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99720"/>
        <c:crosses val="autoZero"/>
        <c:auto val="1"/>
        <c:lblAlgn val="ctr"/>
        <c:lblOffset val="100"/>
        <c:noMultiLvlLbl val="0"/>
      </c:catAx>
      <c:valAx>
        <c:axId val="37249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9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MSM Party (Mouvement Socialiste Militant)</c:v>
                </c:pt>
              </c:strCache>
            </c:strRef>
          </c:tx>
          <c:spPr>
            <a:ln w="28575" cap="rnd">
              <a:solidFill>
                <a:schemeClr val="accent1"/>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Sheet1!$B$2:$B$11</c:f>
              <c:numCache>
                <c:formatCode>General</c:formatCode>
                <c:ptCount val="10"/>
                <c:pt idx="0">
                  <c:v>1</c:v>
                </c:pt>
                <c:pt idx="1">
                  <c:v>14</c:v>
                </c:pt>
                <c:pt idx="2">
                  <c:v>20</c:v>
                </c:pt>
                <c:pt idx="3">
                  <c:v>9</c:v>
                </c:pt>
                <c:pt idx="4">
                  <c:v>31</c:v>
                </c:pt>
                <c:pt idx="5">
                  <c:v>12</c:v>
                </c:pt>
                <c:pt idx="6">
                  <c:v>15</c:v>
                </c:pt>
                <c:pt idx="7">
                  <c:v>20</c:v>
                </c:pt>
                <c:pt idx="8">
                  <c:v>9</c:v>
                </c:pt>
                <c:pt idx="9">
                  <c:v>0</c:v>
                </c:pt>
              </c:numCache>
            </c:numRef>
          </c:val>
          <c:smooth val="0"/>
          <c:extLst>
            <c:ext xmlns:c16="http://schemas.microsoft.com/office/drawing/2014/chart" uri="{C3380CC4-5D6E-409C-BE32-E72D297353CC}">
              <c16:uniqueId val="{00000000-D8BB-423B-A354-F4BB1672E433}"/>
            </c:ext>
          </c:extLst>
        </c:ser>
        <c:ser>
          <c:idx val="1"/>
          <c:order val="1"/>
          <c:tx>
            <c:strRef>
              <c:f>Sheet1!$C$1</c:f>
              <c:strCache>
                <c:ptCount val="1"/>
                <c:pt idx="0">
                  <c:v>Pravind Jugnauth</c:v>
                </c:pt>
              </c:strCache>
            </c:strRef>
          </c:tx>
          <c:spPr>
            <a:ln w="28575" cap="rnd">
              <a:solidFill>
                <a:schemeClr val="accent2"/>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Sheet1!$C$2:$C$11</c:f>
              <c:numCache>
                <c:formatCode>General</c:formatCode>
                <c:ptCount val="10"/>
                <c:pt idx="0">
                  <c:v>0</c:v>
                </c:pt>
                <c:pt idx="1">
                  <c:v>0</c:v>
                </c:pt>
                <c:pt idx="2">
                  <c:v>0</c:v>
                </c:pt>
                <c:pt idx="3">
                  <c:v>0</c:v>
                </c:pt>
                <c:pt idx="4">
                  <c:v>0</c:v>
                </c:pt>
                <c:pt idx="5">
                  <c:v>0</c:v>
                </c:pt>
                <c:pt idx="6">
                  <c:v>0</c:v>
                </c:pt>
                <c:pt idx="7">
                  <c:v>118</c:v>
                </c:pt>
                <c:pt idx="8">
                  <c:v>0</c:v>
                </c:pt>
                <c:pt idx="9">
                  <c:v>0</c:v>
                </c:pt>
              </c:numCache>
            </c:numRef>
          </c:val>
          <c:smooth val="0"/>
          <c:extLst>
            <c:ext xmlns:c16="http://schemas.microsoft.com/office/drawing/2014/chart" uri="{C3380CC4-5D6E-409C-BE32-E72D297353CC}">
              <c16:uniqueId val="{00000001-D8BB-423B-A354-F4BB1672E433}"/>
            </c:ext>
          </c:extLst>
        </c:ser>
        <c:ser>
          <c:idx val="2"/>
          <c:order val="2"/>
          <c:tx>
            <c:strRef>
              <c:f>Sheet1!$D$1</c:f>
              <c:strCache>
                <c:ptCount val="1"/>
                <c:pt idx="0">
                  <c:v>Ramgoolam 2019</c:v>
                </c:pt>
              </c:strCache>
            </c:strRef>
          </c:tx>
          <c:spPr>
            <a:ln w="28575" cap="rnd">
              <a:solidFill>
                <a:schemeClr val="accent3"/>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Sheet1!$D$2:$D$11</c:f>
              <c:numCache>
                <c:formatCode>General</c:formatCode>
                <c:ptCount val="10"/>
                <c:pt idx="0">
                  <c:v>281</c:v>
                </c:pt>
                <c:pt idx="1">
                  <c:v>304</c:v>
                </c:pt>
                <c:pt idx="2">
                  <c:v>416</c:v>
                </c:pt>
                <c:pt idx="3">
                  <c:v>503</c:v>
                </c:pt>
                <c:pt idx="4">
                  <c:v>306</c:v>
                </c:pt>
                <c:pt idx="5">
                  <c:v>139</c:v>
                </c:pt>
                <c:pt idx="6">
                  <c:v>116</c:v>
                </c:pt>
                <c:pt idx="7">
                  <c:v>141</c:v>
                </c:pt>
                <c:pt idx="8">
                  <c:v>103</c:v>
                </c:pt>
                <c:pt idx="9">
                  <c:v>1</c:v>
                </c:pt>
              </c:numCache>
            </c:numRef>
          </c:val>
          <c:smooth val="0"/>
          <c:extLst>
            <c:ext xmlns:c16="http://schemas.microsoft.com/office/drawing/2014/chart" uri="{C3380CC4-5D6E-409C-BE32-E72D297353CC}">
              <c16:uniqueId val="{00000002-D8BB-423B-A354-F4BB1672E433}"/>
            </c:ext>
          </c:extLst>
        </c:ser>
        <c:ser>
          <c:idx val="3"/>
          <c:order val="3"/>
          <c:tx>
            <c:strRef>
              <c:f>Sheet1!$E$1</c:f>
              <c:strCache>
                <c:ptCount val="1"/>
                <c:pt idx="0">
                  <c:v>Xavier Luc Duval</c:v>
                </c:pt>
              </c:strCache>
            </c:strRef>
          </c:tx>
          <c:spPr>
            <a:ln w="28575" cap="rnd">
              <a:solidFill>
                <a:schemeClr val="accent4"/>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Sheet1!$E$2:$E$11</c:f>
              <c:numCache>
                <c:formatCode>General</c:formatCode>
                <c:ptCount val="10"/>
                <c:pt idx="0">
                  <c:v>0</c:v>
                </c:pt>
                <c:pt idx="1">
                  <c:v>0</c:v>
                </c:pt>
                <c:pt idx="2">
                  <c:v>45</c:v>
                </c:pt>
                <c:pt idx="3">
                  <c:v>58</c:v>
                </c:pt>
                <c:pt idx="4">
                  <c:v>14</c:v>
                </c:pt>
                <c:pt idx="5">
                  <c:v>33</c:v>
                </c:pt>
                <c:pt idx="6">
                  <c:v>8</c:v>
                </c:pt>
                <c:pt idx="7">
                  <c:v>15</c:v>
                </c:pt>
                <c:pt idx="8">
                  <c:v>29</c:v>
                </c:pt>
                <c:pt idx="9">
                  <c:v>0</c:v>
                </c:pt>
              </c:numCache>
            </c:numRef>
          </c:val>
          <c:smooth val="0"/>
          <c:extLst>
            <c:ext xmlns:c16="http://schemas.microsoft.com/office/drawing/2014/chart" uri="{C3380CC4-5D6E-409C-BE32-E72D297353CC}">
              <c16:uniqueId val="{00000003-D8BB-423B-A354-F4BB1672E433}"/>
            </c:ext>
          </c:extLst>
        </c:ser>
        <c:ser>
          <c:idx val="4"/>
          <c:order val="4"/>
          <c:tx>
            <c:strRef>
              <c:f>Sheet1!$F$1</c:f>
              <c:strCache>
                <c:ptCount val="1"/>
                <c:pt idx="0">
                  <c:v>Paul Raymond Berenger</c:v>
                </c:pt>
              </c:strCache>
            </c:strRef>
          </c:tx>
          <c:spPr>
            <a:ln w="28575" cap="rnd">
              <a:solidFill>
                <a:schemeClr val="accent5"/>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Sheet1!$F$2:$F$11</c:f>
              <c:numCache>
                <c:formatCode>General</c:formatCode>
                <c:ptCount val="10"/>
                <c:pt idx="0">
                  <c:v>1</c:v>
                </c:pt>
                <c:pt idx="1">
                  <c:v>132</c:v>
                </c:pt>
                <c:pt idx="2">
                  <c:v>15</c:v>
                </c:pt>
                <c:pt idx="3">
                  <c:v>0</c:v>
                </c:pt>
                <c:pt idx="4">
                  <c:v>61</c:v>
                </c:pt>
                <c:pt idx="5">
                  <c:v>20</c:v>
                </c:pt>
                <c:pt idx="6">
                  <c:v>0</c:v>
                </c:pt>
                <c:pt idx="7">
                  <c:v>3</c:v>
                </c:pt>
                <c:pt idx="8">
                  <c:v>24</c:v>
                </c:pt>
                <c:pt idx="9">
                  <c:v>0</c:v>
                </c:pt>
              </c:numCache>
            </c:numRef>
          </c:val>
          <c:smooth val="0"/>
          <c:extLst>
            <c:ext xmlns:c16="http://schemas.microsoft.com/office/drawing/2014/chart" uri="{C3380CC4-5D6E-409C-BE32-E72D297353CC}">
              <c16:uniqueId val="{00000004-D8BB-423B-A354-F4BB1672E433}"/>
            </c:ext>
          </c:extLst>
        </c:ser>
        <c:ser>
          <c:idx val="5"/>
          <c:order val="5"/>
          <c:tx>
            <c:strRef>
              <c:f>Sheet1!$G$1</c:f>
              <c:strCache>
                <c:ptCount val="1"/>
                <c:pt idx="0">
                  <c:v>Roshi Bhadain</c:v>
                </c:pt>
              </c:strCache>
            </c:strRef>
          </c:tx>
          <c:spPr>
            <a:ln w="28575" cap="rnd">
              <a:solidFill>
                <a:schemeClr val="accent6"/>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Sheet1!$G$2:$G$11</c:f>
              <c:numCache>
                <c:formatCode>General</c:formatCode>
                <c:ptCount val="10"/>
                <c:pt idx="0">
                  <c:v>0</c:v>
                </c:pt>
                <c:pt idx="1">
                  <c:v>133</c:v>
                </c:pt>
                <c:pt idx="2">
                  <c:v>35</c:v>
                </c:pt>
                <c:pt idx="3">
                  <c:v>41</c:v>
                </c:pt>
                <c:pt idx="4">
                  <c:v>0</c:v>
                </c:pt>
                <c:pt idx="5">
                  <c:v>74</c:v>
                </c:pt>
                <c:pt idx="6">
                  <c:v>115</c:v>
                </c:pt>
                <c:pt idx="7">
                  <c:v>0</c:v>
                </c:pt>
                <c:pt idx="8">
                  <c:v>46</c:v>
                </c:pt>
                <c:pt idx="9">
                  <c:v>23</c:v>
                </c:pt>
              </c:numCache>
            </c:numRef>
          </c:val>
          <c:smooth val="0"/>
          <c:extLst>
            <c:ext xmlns:c16="http://schemas.microsoft.com/office/drawing/2014/chart" uri="{C3380CC4-5D6E-409C-BE32-E72D297353CC}">
              <c16:uniqueId val="{00000005-D8BB-423B-A354-F4BB1672E433}"/>
            </c:ext>
          </c:extLst>
        </c:ser>
        <c:ser>
          <c:idx val="6"/>
          <c:order val="6"/>
          <c:tx>
            <c:strRef>
              <c:f>Sheet1!$H$1</c:f>
              <c:strCache>
                <c:ptCount val="1"/>
                <c:pt idx="0">
                  <c:v>Dev Sunnasy</c:v>
                </c:pt>
              </c:strCache>
            </c:strRef>
          </c:tx>
          <c:spPr>
            <a:ln w="28575" cap="rnd">
              <a:solidFill>
                <a:schemeClr val="accent1">
                  <a:lumMod val="60000"/>
                </a:schemeClr>
              </a:solidFill>
              <a:round/>
            </a:ln>
            <a:effectLst/>
          </c:spPr>
          <c:marker>
            <c:symbol val="none"/>
          </c:marker>
          <c:cat>
            <c:strRef>
              <c:f>Sheet1!$A$2:$A$11</c:f>
              <c:strCache>
                <c:ptCount val="10"/>
                <c:pt idx="0">
                  <c:v>05.10.2019</c:v>
                </c:pt>
                <c:pt idx="1">
                  <c:v>06.10.2019</c:v>
                </c:pt>
                <c:pt idx="2">
                  <c:v>07.10.2019</c:v>
                </c:pt>
                <c:pt idx="3">
                  <c:v>08.10.2019</c:v>
                </c:pt>
                <c:pt idx="4">
                  <c:v>09.10.2019</c:v>
                </c:pt>
                <c:pt idx="5">
                  <c:v>10.10.2019</c:v>
                </c:pt>
                <c:pt idx="6">
                  <c:v>11.10.2019</c:v>
                </c:pt>
                <c:pt idx="7">
                  <c:v>12.10.2019</c:v>
                </c:pt>
                <c:pt idx="8">
                  <c:v>13.10.2019</c:v>
                </c:pt>
                <c:pt idx="9">
                  <c:v>14.10.2019</c:v>
                </c:pt>
              </c:strCache>
            </c:strRef>
          </c:cat>
          <c:val>
            <c:numRef>
              <c:f>Sheet1!$H$2:$H$11</c:f>
              <c:numCache>
                <c:formatCode>General</c:formatCode>
                <c:ptCount val="10"/>
                <c:pt idx="0">
                  <c:v>61</c:v>
                </c:pt>
                <c:pt idx="1">
                  <c:v>48</c:v>
                </c:pt>
                <c:pt idx="2">
                  <c:v>13</c:v>
                </c:pt>
                <c:pt idx="3">
                  <c:v>10</c:v>
                </c:pt>
                <c:pt idx="4">
                  <c:v>0</c:v>
                </c:pt>
                <c:pt idx="5">
                  <c:v>4</c:v>
                </c:pt>
                <c:pt idx="6">
                  <c:v>9</c:v>
                </c:pt>
                <c:pt idx="7">
                  <c:v>37</c:v>
                </c:pt>
                <c:pt idx="8">
                  <c:v>0</c:v>
                </c:pt>
                <c:pt idx="9">
                  <c:v>2</c:v>
                </c:pt>
              </c:numCache>
            </c:numRef>
          </c:val>
          <c:smooth val="0"/>
          <c:extLst>
            <c:ext xmlns:c16="http://schemas.microsoft.com/office/drawing/2014/chart" uri="{C3380CC4-5D6E-409C-BE32-E72D297353CC}">
              <c16:uniqueId val="{00000006-D8BB-423B-A354-F4BB1672E433}"/>
            </c:ext>
          </c:extLst>
        </c:ser>
        <c:dLbls>
          <c:showLegendKey val="0"/>
          <c:showVal val="0"/>
          <c:showCatName val="0"/>
          <c:showSerName val="0"/>
          <c:showPercent val="0"/>
          <c:showBubbleSize val="0"/>
        </c:dLbls>
        <c:smooth val="0"/>
        <c:axId val="372498408"/>
        <c:axId val="372498736"/>
      </c:lineChart>
      <c:catAx>
        <c:axId val="37249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98736"/>
        <c:crosses val="autoZero"/>
        <c:auto val="1"/>
        <c:lblAlgn val="ctr"/>
        <c:lblOffset val="100"/>
        <c:noMultiLvlLbl val="0"/>
      </c:catAx>
      <c:valAx>
        <c:axId val="37249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9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Sheet1!$A$2:$A$8</c:f>
              <c:strCache>
                <c:ptCount val="7"/>
                <c:pt idx="0">
                  <c:v>MSM Party (Mouvement Socialiste Militant)</c:v>
                </c:pt>
                <c:pt idx="1">
                  <c:v>Pravind Jugnauth</c:v>
                </c:pt>
                <c:pt idx="2">
                  <c:v>Ramgoolam 2019</c:v>
                </c:pt>
                <c:pt idx="3">
                  <c:v>Xavier Luc Duval</c:v>
                </c:pt>
                <c:pt idx="4">
                  <c:v>Paul Raymond Berenger</c:v>
                </c:pt>
                <c:pt idx="5">
                  <c:v>Roshi Bhadain</c:v>
                </c:pt>
                <c:pt idx="6">
                  <c:v>Dev Sunnasy</c:v>
                </c:pt>
              </c:strCache>
            </c:strRef>
          </c:cat>
          <c:val>
            <c:numRef>
              <c:f>Sheet1!$B$2:$B$8</c:f>
              <c:numCache>
                <c:formatCode>General</c:formatCode>
                <c:ptCount val="7"/>
                <c:pt idx="0">
                  <c:v>20301</c:v>
                </c:pt>
                <c:pt idx="1">
                  <c:v>2257</c:v>
                </c:pt>
                <c:pt idx="2">
                  <c:v>97132</c:v>
                </c:pt>
                <c:pt idx="3">
                  <c:v>8317</c:v>
                </c:pt>
                <c:pt idx="4">
                  <c:v>7243</c:v>
                </c:pt>
                <c:pt idx="5">
                  <c:v>6766</c:v>
                </c:pt>
                <c:pt idx="6">
                  <c:v>4666</c:v>
                </c:pt>
              </c:numCache>
            </c:numRef>
          </c:val>
          <c:extLst>
            <c:ext xmlns:c16="http://schemas.microsoft.com/office/drawing/2014/chart" uri="{C3380CC4-5D6E-409C-BE32-E72D297353CC}">
              <c16:uniqueId val="{00000000-4725-4C63-96EF-A72348B33E40}"/>
            </c:ext>
          </c:extLst>
        </c:ser>
        <c:dLbls>
          <c:showLegendKey val="0"/>
          <c:showVal val="0"/>
          <c:showCatName val="0"/>
          <c:showSerName val="0"/>
          <c:showPercent val="0"/>
          <c:showBubbleSize val="0"/>
        </c:dLbls>
        <c:gapWidth val="219"/>
        <c:overlap val="-27"/>
        <c:axId val="531672112"/>
        <c:axId val="531670472"/>
      </c:barChart>
      <c:catAx>
        <c:axId val="53167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670472"/>
        <c:crosses val="autoZero"/>
        <c:auto val="1"/>
        <c:lblAlgn val="ctr"/>
        <c:lblOffset val="100"/>
        <c:noMultiLvlLbl val="0"/>
      </c:catAx>
      <c:valAx>
        <c:axId val="53167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67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9D94D-6E01-452A-A9CB-2BFD6041FE65}"/>
              </a:ext>
            </a:extLst>
          </p:cNvPr>
          <p:cNvSpPr>
            <a:spLocks noGrp="1"/>
          </p:cNvSpPr>
          <p:nvPr>
            <p:ph type="ctrTitle"/>
          </p:nvPr>
        </p:nvSpPr>
        <p:spPr/>
        <p:txBody>
          <a:bodyPr/>
          <a:lstStyle/>
          <a:p>
            <a:r>
              <a:rPr lang="en-US"/>
              <a:t>Latest</a:t>
            </a:r>
          </a:p>
        </p:txBody>
      </p:sp>
      <p:sp>
        <p:nvSpPr>
          <p:cNvPr id="3" name="Subtitle 2">
            <a:extLst>
              <a:ext uri="{FF2B5EF4-FFF2-40B4-BE49-F238E27FC236}">
                <a16:creationId xmlns:a16="http://schemas.microsoft.com/office/drawing/2014/main" id="{AD9D0BC5-EC72-4B84-B420-FB9FD570F5C4}"/>
              </a:ext>
            </a:extLst>
          </p:cNvPr>
          <p:cNvSpPr>
            <a:spLocks noGrp="1"/>
          </p:cNvSpPr>
          <p:nvPr>
            <p:ph type="subTitle" idx="1"/>
          </p:nvPr>
        </p:nvSpPr>
        <p:spPr/>
        <p:txBody>
          <a:bodyPr/>
          <a:lstStyle/>
          <a:p>
            <a:r>
              <a:rPr lang="en-US"/>
              <a:t>VERDE</a:t>
            </a:r>
          </a:p>
        </p:txBody>
      </p:sp>
    </p:spTree>
    <p:extLst>
      <p:ext uri="{BB962C8B-B14F-4D97-AF65-F5344CB8AC3E}">
        <p14:creationId xmlns:p14="http://schemas.microsoft.com/office/powerpoint/2010/main" val="606258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123E7-7CE8-49E4-9C6E-9EA4E3DEDE89}"/>
              </a:ext>
            </a:extLst>
          </p:cNvPr>
          <p:cNvSpPr>
            <a:spLocks noGrp="1"/>
          </p:cNvSpPr>
          <p:nvPr>
            <p:ph type="title"/>
          </p:nvPr>
        </p:nvSpPr>
        <p:spPr/>
        <p:txBody>
          <a:bodyPr/>
          <a:lstStyle/>
          <a:p>
            <a:r>
              <a:rPr lang="en-US"/>
              <a:t>Facebook Average Interactions Per Post | POLITICAL</a:t>
            </a:r>
          </a:p>
        </p:txBody>
      </p:sp>
      <p:graphicFrame>
        <p:nvGraphicFramePr>
          <p:cNvPr id="6" name="Chart Placeholder 5">
            <a:extLst>
              <a:ext uri="{FF2B5EF4-FFF2-40B4-BE49-F238E27FC236}">
                <a16:creationId xmlns:a16="http://schemas.microsoft.com/office/drawing/2014/main" id="{529DB700-2F7C-4611-8FBC-3577278B5269}"/>
              </a:ext>
            </a:extLst>
          </p:cNvPr>
          <p:cNvGraphicFramePr>
            <a:graphicFrameLocks noGrp="1"/>
          </p:cNvGraphicFramePr>
          <p:nvPr>
            <p:ph type="chart" sz="quarter" idx="13"/>
            <p:extLst>
              <p:ext uri="{D42A27DB-BD31-4B8C-83A1-F6EECF244321}">
                <p14:modId xmlns:p14="http://schemas.microsoft.com/office/powerpoint/2010/main" val="1352974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008A29-F180-44D1-AECF-A88145D04A80}"/>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9B5E1899-71B7-4B30-8009-D392F7E88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1602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080FE-F376-4D92-A6C2-EA75BFE21C26}"/>
              </a:ext>
            </a:extLst>
          </p:cNvPr>
          <p:cNvSpPr>
            <a:spLocks noGrp="1"/>
          </p:cNvSpPr>
          <p:nvPr>
            <p:ph type="title"/>
          </p:nvPr>
        </p:nvSpPr>
        <p:spPr/>
        <p:txBody>
          <a:bodyPr/>
          <a:lstStyle/>
          <a:p>
            <a:r>
              <a:rPr lang="en-US"/>
              <a:t>Facebook Own Posts | POLITICAL</a:t>
            </a:r>
          </a:p>
        </p:txBody>
      </p:sp>
      <p:graphicFrame>
        <p:nvGraphicFramePr>
          <p:cNvPr id="6" name="Chart Placeholder 5">
            <a:extLst>
              <a:ext uri="{FF2B5EF4-FFF2-40B4-BE49-F238E27FC236}">
                <a16:creationId xmlns:a16="http://schemas.microsoft.com/office/drawing/2014/main" id="{9962055D-42B3-4C6E-A3F0-A2AABE282E9C}"/>
              </a:ext>
            </a:extLst>
          </p:cNvPr>
          <p:cNvGraphicFramePr>
            <a:graphicFrameLocks noGrp="1"/>
          </p:cNvGraphicFramePr>
          <p:nvPr>
            <p:ph type="chart" sz="quarter" idx="13"/>
            <p:extLst>
              <p:ext uri="{D42A27DB-BD31-4B8C-83A1-F6EECF244321}">
                <p14:modId xmlns:p14="http://schemas.microsoft.com/office/powerpoint/2010/main" val="810970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7CA54-4309-4CB4-9E11-4A1E41357644}"/>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070F896F-392E-413F-BBC4-5CB7ACA5F6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192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9BE1-BCB1-406A-B1B9-44C7B9017961}"/>
              </a:ext>
            </a:extLst>
          </p:cNvPr>
          <p:cNvSpPr>
            <a:spLocks noGrp="1"/>
          </p:cNvSpPr>
          <p:nvPr>
            <p:ph type="title"/>
          </p:nvPr>
        </p:nvSpPr>
        <p:spPr/>
        <p:txBody>
          <a:bodyPr/>
          <a:lstStyle/>
          <a:p>
            <a:r>
              <a:rPr lang="en-US"/>
              <a:t>Facebook Fans Total | POLITICAL</a:t>
            </a:r>
          </a:p>
        </p:txBody>
      </p:sp>
      <p:graphicFrame>
        <p:nvGraphicFramePr>
          <p:cNvPr id="6" name="Chart Placeholder 5">
            <a:extLst>
              <a:ext uri="{FF2B5EF4-FFF2-40B4-BE49-F238E27FC236}">
                <a16:creationId xmlns:a16="http://schemas.microsoft.com/office/drawing/2014/main" id="{9E134FD2-3F25-47E3-8C2F-5F559C36861E}"/>
              </a:ext>
            </a:extLst>
          </p:cNvPr>
          <p:cNvGraphicFramePr>
            <a:graphicFrameLocks noGrp="1"/>
          </p:cNvGraphicFramePr>
          <p:nvPr>
            <p:ph type="chart" sz="quarter" idx="13"/>
            <p:extLst>
              <p:ext uri="{D42A27DB-BD31-4B8C-83A1-F6EECF244321}">
                <p14:modId xmlns:p14="http://schemas.microsoft.com/office/powerpoint/2010/main" val="9456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4FC914-2E6F-4CE8-95E4-AD616DE09585}"/>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A218BBD0-FDCD-439E-9E00-63A56964AF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8160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3E783-42EB-470F-AF7B-67C61860B7FD}"/>
              </a:ext>
            </a:extLst>
          </p:cNvPr>
          <p:cNvSpPr>
            <a:spLocks noGrp="1"/>
          </p:cNvSpPr>
          <p:nvPr>
            <p:ph type="title"/>
          </p:nvPr>
        </p:nvSpPr>
        <p:spPr/>
        <p:txBody>
          <a:bodyPr/>
          <a:lstStyle/>
          <a:p>
            <a:r>
              <a:rPr lang="en-US"/>
              <a:t>Facebook Key Metrics Radar | POLITICAL</a:t>
            </a:r>
          </a:p>
        </p:txBody>
      </p:sp>
      <p:graphicFrame>
        <p:nvGraphicFramePr>
          <p:cNvPr id="6" name="Chart Placeholder 5">
            <a:extLst>
              <a:ext uri="{FF2B5EF4-FFF2-40B4-BE49-F238E27FC236}">
                <a16:creationId xmlns:a16="http://schemas.microsoft.com/office/drawing/2014/main" id="{275EB6D5-D537-46F1-8F69-88C125412FE1}"/>
              </a:ext>
            </a:extLst>
          </p:cNvPr>
          <p:cNvGraphicFramePr>
            <a:graphicFrameLocks noGrp="1"/>
          </p:cNvGraphicFramePr>
          <p:nvPr>
            <p:ph type="chart" sz="quarter" idx="13"/>
            <p:extLst>
              <p:ext uri="{D42A27DB-BD31-4B8C-83A1-F6EECF244321}">
                <p14:modId xmlns:p14="http://schemas.microsoft.com/office/powerpoint/2010/main" val="3374738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51128F-4F7F-40DB-87BB-ECFD167D9ED8}"/>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618C4DB5-B8AF-495F-93B5-82C177FE21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377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A80B9-A0A4-4617-B824-020115EFFFBB}"/>
              </a:ext>
            </a:extLst>
          </p:cNvPr>
          <p:cNvSpPr>
            <a:spLocks noGrp="1"/>
          </p:cNvSpPr>
          <p:nvPr>
            <p:ph type="title"/>
          </p:nvPr>
        </p:nvSpPr>
        <p:spPr/>
        <p:txBody>
          <a:bodyPr/>
          <a:lstStyle/>
          <a:p>
            <a:r>
              <a:rPr lang="en-US"/>
              <a:t>Facebook Interaction Rate By Post Type | POLITICAL</a:t>
            </a:r>
          </a:p>
        </p:txBody>
      </p:sp>
      <p:graphicFrame>
        <p:nvGraphicFramePr>
          <p:cNvPr id="6" name="Chart Placeholder 5">
            <a:extLst>
              <a:ext uri="{FF2B5EF4-FFF2-40B4-BE49-F238E27FC236}">
                <a16:creationId xmlns:a16="http://schemas.microsoft.com/office/drawing/2014/main" id="{A97B18F2-98A0-48F1-B3D4-CCDB517B9C8F}"/>
              </a:ext>
            </a:extLst>
          </p:cNvPr>
          <p:cNvGraphicFramePr>
            <a:graphicFrameLocks noGrp="1"/>
          </p:cNvGraphicFramePr>
          <p:nvPr>
            <p:ph type="chart" sz="quarter" idx="13"/>
            <p:extLst>
              <p:ext uri="{D42A27DB-BD31-4B8C-83A1-F6EECF244321}">
                <p14:modId xmlns:p14="http://schemas.microsoft.com/office/powerpoint/2010/main" val="4263682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BEB3CB-0B3C-4FFF-A6D3-5911340461B3}"/>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0580BFE1-6AFF-481D-BD8E-BE210DA55E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6670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B7DBD-1640-4EC8-9203-DDF28D6DBFD1}"/>
              </a:ext>
            </a:extLst>
          </p:cNvPr>
          <p:cNvSpPr>
            <a:spLocks noGrp="1"/>
          </p:cNvSpPr>
          <p:nvPr>
            <p:ph type="title"/>
          </p:nvPr>
        </p:nvSpPr>
        <p:spPr/>
        <p:txBody>
          <a:bodyPr/>
          <a:lstStyle/>
          <a:p>
            <a:r>
              <a:rPr lang="en-US"/>
              <a:t>Facebook Own Posts Table | POLITICAL - 1 of 23</a:t>
            </a:r>
          </a:p>
        </p:txBody>
      </p:sp>
      <p:graphicFrame>
        <p:nvGraphicFramePr>
          <p:cNvPr id="5" name="Table Placeholder 4">
            <a:extLst>
              <a:ext uri="{FF2B5EF4-FFF2-40B4-BE49-F238E27FC236}">
                <a16:creationId xmlns:a16="http://schemas.microsoft.com/office/drawing/2014/main" id="{325B24AB-DCA1-4BD3-ADE1-B6B7B9D16734}"/>
              </a:ext>
            </a:extLst>
          </p:cNvPr>
          <p:cNvGraphicFramePr>
            <a:graphicFrameLocks noGrp="1"/>
          </p:cNvGraphicFramePr>
          <p:nvPr>
            <p:ph type="tbl" sz="quarter" idx="13"/>
            <p:extLst>
              <p:ext uri="{D42A27DB-BD31-4B8C-83A1-F6EECF244321}">
                <p14:modId xmlns:p14="http://schemas.microsoft.com/office/powerpoint/2010/main" val="323136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19994932"/>
                    </a:ext>
                  </a:extLst>
                </a:gridCol>
                <a:gridCol w="905256">
                  <a:extLst>
                    <a:ext uri="{9D8B030D-6E8A-4147-A177-3AD203B41FA5}">
                      <a16:colId xmlns:a16="http://schemas.microsoft.com/office/drawing/2014/main" val="1929062908"/>
                    </a:ext>
                  </a:extLst>
                </a:gridCol>
                <a:gridCol w="658368">
                  <a:extLst>
                    <a:ext uri="{9D8B030D-6E8A-4147-A177-3AD203B41FA5}">
                      <a16:colId xmlns:a16="http://schemas.microsoft.com/office/drawing/2014/main" val="4277715110"/>
                    </a:ext>
                  </a:extLst>
                </a:gridCol>
                <a:gridCol w="329184">
                  <a:extLst>
                    <a:ext uri="{9D8B030D-6E8A-4147-A177-3AD203B41FA5}">
                      <a16:colId xmlns:a16="http://schemas.microsoft.com/office/drawing/2014/main" val="408466541"/>
                    </a:ext>
                  </a:extLst>
                </a:gridCol>
                <a:gridCol w="329184">
                  <a:extLst>
                    <a:ext uri="{9D8B030D-6E8A-4147-A177-3AD203B41FA5}">
                      <a16:colId xmlns:a16="http://schemas.microsoft.com/office/drawing/2014/main" val="372090007"/>
                    </a:ext>
                  </a:extLst>
                </a:gridCol>
                <a:gridCol w="329184">
                  <a:extLst>
                    <a:ext uri="{9D8B030D-6E8A-4147-A177-3AD203B41FA5}">
                      <a16:colId xmlns:a16="http://schemas.microsoft.com/office/drawing/2014/main" val="1143396698"/>
                    </a:ext>
                  </a:extLst>
                </a:gridCol>
                <a:gridCol w="329184">
                  <a:extLst>
                    <a:ext uri="{9D8B030D-6E8A-4147-A177-3AD203B41FA5}">
                      <a16:colId xmlns:a16="http://schemas.microsoft.com/office/drawing/2014/main" val="3515681009"/>
                    </a:ext>
                  </a:extLst>
                </a:gridCol>
                <a:gridCol w="329184">
                  <a:extLst>
                    <a:ext uri="{9D8B030D-6E8A-4147-A177-3AD203B41FA5}">
                      <a16:colId xmlns:a16="http://schemas.microsoft.com/office/drawing/2014/main" val="2613428491"/>
                    </a:ext>
                  </a:extLst>
                </a:gridCol>
                <a:gridCol w="329184">
                  <a:extLst>
                    <a:ext uri="{9D8B030D-6E8A-4147-A177-3AD203B41FA5}">
                      <a16:colId xmlns:a16="http://schemas.microsoft.com/office/drawing/2014/main" val="2481818397"/>
                    </a:ext>
                  </a:extLst>
                </a:gridCol>
                <a:gridCol w="329184">
                  <a:extLst>
                    <a:ext uri="{9D8B030D-6E8A-4147-A177-3AD203B41FA5}">
                      <a16:colId xmlns:a16="http://schemas.microsoft.com/office/drawing/2014/main" val="64616598"/>
                    </a:ext>
                  </a:extLst>
                </a:gridCol>
                <a:gridCol w="329184">
                  <a:extLst>
                    <a:ext uri="{9D8B030D-6E8A-4147-A177-3AD203B41FA5}">
                      <a16:colId xmlns:a16="http://schemas.microsoft.com/office/drawing/2014/main" val="4266547524"/>
                    </a:ext>
                  </a:extLst>
                </a:gridCol>
                <a:gridCol w="329184">
                  <a:extLst>
                    <a:ext uri="{9D8B030D-6E8A-4147-A177-3AD203B41FA5}">
                      <a16:colId xmlns:a16="http://schemas.microsoft.com/office/drawing/2014/main" val="2519827888"/>
                    </a:ext>
                  </a:extLst>
                </a:gridCol>
                <a:gridCol w="329184">
                  <a:extLst>
                    <a:ext uri="{9D8B030D-6E8A-4147-A177-3AD203B41FA5}">
                      <a16:colId xmlns:a16="http://schemas.microsoft.com/office/drawing/2014/main" val="3453311061"/>
                    </a:ext>
                  </a:extLst>
                </a:gridCol>
                <a:gridCol w="329184">
                  <a:extLst>
                    <a:ext uri="{9D8B030D-6E8A-4147-A177-3AD203B41FA5}">
                      <a16:colId xmlns:a16="http://schemas.microsoft.com/office/drawing/2014/main" val="1276096949"/>
                    </a:ext>
                  </a:extLst>
                </a:gridCol>
                <a:gridCol w="329184">
                  <a:extLst>
                    <a:ext uri="{9D8B030D-6E8A-4147-A177-3AD203B41FA5}">
                      <a16:colId xmlns:a16="http://schemas.microsoft.com/office/drawing/2014/main" val="920762395"/>
                    </a:ext>
                  </a:extLst>
                </a:gridCol>
                <a:gridCol w="329184">
                  <a:extLst>
                    <a:ext uri="{9D8B030D-6E8A-4147-A177-3AD203B41FA5}">
                      <a16:colId xmlns:a16="http://schemas.microsoft.com/office/drawing/2014/main" val="3373347291"/>
                    </a:ext>
                  </a:extLst>
                </a:gridCol>
                <a:gridCol w="329184">
                  <a:extLst>
                    <a:ext uri="{9D8B030D-6E8A-4147-A177-3AD203B41FA5}">
                      <a16:colId xmlns:a16="http://schemas.microsoft.com/office/drawing/2014/main" val="2328891010"/>
                    </a:ext>
                  </a:extLst>
                </a:gridCol>
                <a:gridCol w="329184">
                  <a:extLst>
                    <a:ext uri="{9D8B030D-6E8A-4147-A177-3AD203B41FA5}">
                      <a16:colId xmlns:a16="http://schemas.microsoft.com/office/drawing/2014/main" val="330062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4157623"/>
                  </a:ext>
                </a:extLst>
              </a:tr>
            </a:tbl>
          </a:graphicData>
        </a:graphic>
      </p:graphicFrame>
      <p:sp>
        <p:nvSpPr>
          <p:cNvPr id="4" name="Text Placeholder 3">
            <a:extLst>
              <a:ext uri="{FF2B5EF4-FFF2-40B4-BE49-F238E27FC236}">
                <a16:creationId xmlns:a16="http://schemas.microsoft.com/office/drawing/2014/main" id="{802FBA14-A7BD-4512-809D-524378B778D5}"/>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4228418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F84C7-2193-4BD4-8BD4-1D88E150D322}"/>
              </a:ext>
            </a:extLst>
          </p:cNvPr>
          <p:cNvSpPr>
            <a:spLocks noGrp="1"/>
          </p:cNvSpPr>
          <p:nvPr>
            <p:ph type="title"/>
          </p:nvPr>
        </p:nvSpPr>
        <p:spPr/>
        <p:txBody>
          <a:bodyPr/>
          <a:lstStyle/>
          <a:p>
            <a:r>
              <a:rPr lang="en-US"/>
              <a:t>Facebook Own Posts Table | POLITICAL - 2 of 23</a:t>
            </a:r>
          </a:p>
        </p:txBody>
      </p:sp>
      <p:graphicFrame>
        <p:nvGraphicFramePr>
          <p:cNvPr id="5" name="Table Placeholder 4">
            <a:extLst>
              <a:ext uri="{FF2B5EF4-FFF2-40B4-BE49-F238E27FC236}">
                <a16:creationId xmlns:a16="http://schemas.microsoft.com/office/drawing/2014/main" id="{2FB35229-B360-4B14-817D-36533EDC2876}"/>
              </a:ext>
            </a:extLst>
          </p:cNvPr>
          <p:cNvGraphicFramePr>
            <a:graphicFrameLocks noGrp="1"/>
          </p:cNvGraphicFramePr>
          <p:nvPr>
            <p:ph type="tbl" sz="quarter" idx="13"/>
            <p:extLst>
              <p:ext uri="{D42A27DB-BD31-4B8C-83A1-F6EECF244321}">
                <p14:modId xmlns:p14="http://schemas.microsoft.com/office/powerpoint/2010/main" val="226519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30026348"/>
                    </a:ext>
                  </a:extLst>
                </a:gridCol>
                <a:gridCol w="905256">
                  <a:extLst>
                    <a:ext uri="{9D8B030D-6E8A-4147-A177-3AD203B41FA5}">
                      <a16:colId xmlns:a16="http://schemas.microsoft.com/office/drawing/2014/main" val="3123660171"/>
                    </a:ext>
                  </a:extLst>
                </a:gridCol>
                <a:gridCol w="658368">
                  <a:extLst>
                    <a:ext uri="{9D8B030D-6E8A-4147-A177-3AD203B41FA5}">
                      <a16:colId xmlns:a16="http://schemas.microsoft.com/office/drawing/2014/main" val="336345687"/>
                    </a:ext>
                  </a:extLst>
                </a:gridCol>
                <a:gridCol w="329184">
                  <a:extLst>
                    <a:ext uri="{9D8B030D-6E8A-4147-A177-3AD203B41FA5}">
                      <a16:colId xmlns:a16="http://schemas.microsoft.com/office/drawing/2014/main" val="2727538348"/>
                    </a:ext>
                  </a:extLst>
                </a:gridCol>
                <a:gridCol w="329184">
                  <a:extLst>
                    <a:ext uri="{9D8B030D-6E8A-4147-A177-3AD203B41FA5}">
                      <a16:colId xmlns:a16="http://schemas.microsoft.com/office/drawing/2014/main" val="3191261720"/>
                    </a:ext>
                  </a:extLst>
                </a:gridCol>
                <a:gridCol w="329184">
                  <a:extLst>
                    <a:ext uri="{9D8B030D-6E8A-4147-A177-3AD203B41FA5}">
                      <a16:colId xmlns:a16="http://schemas.microsoft.com/office/drawing/2014/main" val="1992564810"/>
                    </a:ext>
                  </a:extLst>
                </a:gridCol>
                <a:gridCol w="329184">
                  <a:extLst>
                    <a:ext uri="{9D8B030D-6E8A-4147-A177-3AD203B41FA5}">
                      <a16:colId xmlns:a16="http://schemas.microsoft.com/office/drawing/2014/main" val="3557301673"/>
                    </a:ext>
                  </a:extLst>
                </a:gridCol>
                <a:gridCol w="329184">
                  <a:extLst>
                    <a:ext uri="{9D8B030D-6E8A-4147-A177-3AD203B41FA5}">
                      <a16:colId xmlns:a16="http://schemas.microsoft.com/office/drawing/2014/main" val="1234056650"/>
                    </a:ext>
                  </a:extLst>
                </a:gridCol>
                <a:gridCol w="329184">
                  <a:extLst>
                    <a:ext uri="{9D8B030D-6E8A-4147-A177-3AD203B41FA5}">
                      <a16:colId xmlns:a16="http://schemas.microsoft.com/office/drawing/2014/main" val="2159788877"/>
                    </a:ext>
                  </a:extLst>
                </a:gridCol>
                <a:gridCol w="329184">
                  <a:extLst>
                    <a:ext uri="{9D8B030D-6E8A-4147-A177-3AD203B41FA5}">
                      <a16:colId xmlns:a16="http://schemas.microsoft.com/office/drawing/2014/main" val="2604165723"/>
                    </a:ext>
                  </a:extLst>
                </a:gridCol>
                <a:gridCol w="329184">
                  <a:extLst>
                    <a:ext uri="{9D8B030D-6E8A-4147-A177-3AD203B41FA5}">
                      <a16:colId xmlns:a16="http://schemas.microsoft.com/office/drawing/2014/main" val="2257636644"/>
                    </a:ext>
                  </a:extLst>
                </a:gridCol>
                <a:gridCol w="329184">
                  <a:extLst>
                    <a:ext uri="{9D8B030D-6E8A-4147-A177-3AD203B41FA5}">
                      <a16:colId xmlns:a16="http://schemas.microsoft.com/office/drawing/2014/main" val="2481591954"/>
                    </a:ext>
                  </a:extLst>
                </a:gridCol>
                <a:gridCol w="329184">
                  <a:extLst>
                    <a:ext uri="{9D8B030D-6E8A-4147-A177-3AD203B41FA5}">
                      <a16:colId xmlns:a16="http://schemas.microsoft.com/office/drawing/2014/main" val="3807854916"/>
                    </a:ext>
                  </a:extLst>
                </a:gridCol>
                <a:gridCol w="329184">
                  <a:extLst>
                    <a:ext uri="{9D8B030D-6E8A-4147-A177-3AD203B41FA5}">
                      <a16:colId xmlns:a16="http://schemas.microsoft.com/office/drawing/2014/main" val="1674440285"/>
                    </a:ext>
                  </a:extLst>
                </a:gridCol>
                <a:gridCol w="329184">
                  <a:extLst>
                    <a:ext uri="{9D8B030D-6E8A-4147-A177-3AD203B41FA5}">
                      <a16:colId xmlns:a16="http://schemas.microsoft.com/office/drawing/2014/main" val="2496628571"/>
                    </a:ext>
                  </a:extLst>
                </a:gridCol>
                <a:gridCol w="329184">
                  <a:extLst>
                    <a:ext uri="{9D8B030D-6E8A-4147-A177-3AD203B41FA5}">
                      <a16:colId xmlns:a16="http://schemas.microsoft.com/office/drawing/2014/main" val="559600860"/>
                    </a:ext>
                  </a:extLst>
                </a:gridCol>
                <a:gridCol w="329184">
                  <a:extLst>
                    <a:ext uri="{9D8B030D-6E8A-4147-A177-3AD203B41FA5}">
                      <a16:colId xmlns:a16="http://schemas.microsoft.com/office/drawing/2014/main" val="3915068728"/>
                    </a:ext>
                  </a:extLst>
                </a:gridCol>
                <a:gridCol w="329184">
                  <a:extLst>
                    <a:ext uri="{9D8B030D-6E8A-4147-A177-3AD203B41FA5}">
                      <a16:colId xmlns:a16="http://schemas.microsoft.com/office/drawing/2014/main" val="3863444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016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2019 - 2019-10-14 08:11:42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https://scontent.xx.fbcdn.net/v/t15.5256-10/s720x720/69806797_539037830179726_2386856636560965632_n.jpg?_nc_cat=106&amp;_nc_oc=AQnm6YnAwPMXs2mISfovpstNdB-db9al08LcYgz3riND3oxWisth4HyZsRexcHKr0Vw&amp;_nc_ht=scontent.xx&amp;oh=050dfc0c792c557523916ddf7c094a7f&amp;oe=5E385B42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18586912"/>
                  </a:ext>
                </a:extLst>
              </a:tr>
            </a:tbl>
          </a:graphicData>
        </a:graphic>
      </p:graphicFrame>
      <p:sp>
        <p:nvSpPr>
          <p:cNvPr id="4" name="Text Placeholder 3">
            <a:extLst>
              <a:ext uri="{FF2B5EF4-FFF2-40B4-BE49-F238E27FC236}">
                <a16:creationId xmlns:a16="http://schemas.microsoft.com/office/drawing/2014/main" id="{7A053E74-4ADB-4C76-85C1-2545F6128629}"/>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606026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58357-8A0D-48EA-9BB7-986792FCEF51}"/>
              </a:ext>
            </a:extLst>
          </p:cNvPr>
          <p:cNvSpPr>
            <a:spLocks noGrp="1"/>
          </p:cNvSpPr>
          <p:nvPr>
            <p:ph type="title"/>
          </p:nvPr>
        </p:nvSpPr>
        <p:spPr/>
        <p:txBody>
          <a:bodyPr/>
          <a:lstStyle/>
          <a:p>
            <a:r>
              <a:rPr lang="en-US"/>
              <a:t>Facebook Own Posts Table | POLITICAL - 3 of 23</a:t>
            </a:r>
          </a:p>
        </p:txBody>
      </p:sp>
      <p:graphicFrame>
        <p:nvGraphicFramePr>
          <p:cNvPr id="5" name="Table Placeholder 4">
            <a:extLst>
              <a:ext uri="{FF2B5EF4-FFF2-40B4-BE49-F238E27FC236}">
                <a16:creationId xmlns:a16="http://schemas.microsoft.com/office/drawing/2014/main" id="{42FD427B-37BC-496D-AC09-114F2BD6166C}"/>
              </a:ext>
            </a:extLst>
          </p:cNvPr>
          <p:cNvGraphicFramePr>
            <a:graphicFrameLocks noGrp="1"/>
          </p:cNvGraphicFramePr>
          <p:nvPr>
            <p:ph type="tbl" sz="quarter" idx="13"/>
            <p:extLst>
              <p:ext uri="{D42A27DB-BD31-4B8C-83A1-F6EECF244321}">
                <p14:modId xmlns:p14="http://schemas.microsoft.com/office/powerpoint/2010/main" val="78860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1966691"/>
                    </a:ext>
                  </a:extLst>
                </a:gridCol>
                <a:gridCol w="905256">
                  <a:extLst>
                    <a:ext uri="{9D8B030D-6E8A-4147-A177-3AD203B41FA5}">
                      <a16:colId xmlns:a16="http://schemas.microsoft.com/office/drawing/2014/main" val="3061055409"/>
                    </a:ext>
                  </a:extLst>
                </a:gridCol>
                <a:gridCol w="658368">
                  <a:extLst>
                    <a:ext uri="{9D8B030D-6E8A-4147-A177-3AD203B41FA5}">
                      <a16:colId xmlns:a16="http://schemas.microsoft.com/office/drawing/2014/main" val="504535691"/>
                    </a:ext>
                  </a:extLst>
                </a:gridCol>
                <a:gridCol w="329184">
                  <a:extLst>
                    <a:ext uri="{9D8B030D-6E8A-4147-A177-3AD203B41FA5}">
                      <a16:colId xmlns:a16="http://schemas.microsoft.com/office/drawing/2014/main" val="695209924"/>
                    </a:ext>
                  </a:extLst>
                </a:gridCol>
                <a:gridCol w="329184">
                  <a:extLst>
                    <a:ext uri="{9D8B030D-6E8A-4147-A177-3AD203B41FA5}">
                      <a16:colId xmlns:a16="http://schemas.microsoft.com/office/drawing/2014/main" val="1047371481"/>
                    </a:ext>
                  </a:extLst>
                </a:gridCol>
                <a:gridCol w="329184">
                  <a:extLst>
                    <a:ext uri="{9D8B030D-6E8A-4147-A177-3AD203B41FA5}">
                      <a16:colId xmlns:a16="http://schemas.microsoft.com/office/drawing/2014/main" val="1143380053"/>
                    </a:ext>
                  </a:extLst>
                </a:gridCol>
                <a:gridCol w="329184">
                  <a:extLst>
                    <a:ext uri="{9D8B030D-6E8A-4147-A177-3AD203B41FA5}">
                      <a16:colId xmlns:a16="http://schemas.microsoft.com/office/drawing/2014/main" val="2034396243"/>
                    </a:ext>
                  </a:extLst>
                </a:gridCol>
                <a:gridCol w="329184">
                  <a:extLst>
                    <a:ext uri="{9D8B030D-6E8A-4147-A177-3AD203B41FA5}">
                      <a16:colId xmlns:a16="http://schemas.microsoft.com/office/drawing/2014/main" val="2672159951"/>
                    </a:ext>
                  </a:extLst>
                </a:gridCol>
                <a:gridCol w="329184">
                  <a:extLst>
                    <a:ext uri="{9D8B030D-6E8A-4147-A177-3AD203B41FA5}">
                      <a16:colId xmlns:a16="http://schemas.microsoft.com/office/drawing/2014/main" val="2524753734"/>
                    </a:ext>
                  </a:extLst>
                </a:gridCol>
                <a:gridCol w="329184">
                  <a:extLst>
                    <a:ext uri="{9D8B030D-6E8A-4147-A177-3AD203B41FA5}">
                      <a16:colId xmlns:a16="http://schemas.microsoft.com/office/drawing/2014/main" val="3398734535"/>
                    </a:ext>
                  </a:extLst>
                </a:gridCol>
                <a:gridCol w="329184">
                  <a:extLst>
                    <a:ext uri="{9D8B030D-6E8A-4147-A177-3AD203B41FA5}">
                      <a16:colId xmlns:a16="http://schemas.microsoft.com/office/drawing/2014/main" val="492329829"/>
                    </a:ext>
                  </a:extLst>
                </a:gridCol>
                <a:gridCol w="329184">
                  <a:extLst>
                    <a:ext uri="{9D8B030D-6E8A-4147-A177-3AD203B41FA5}">
                      <a16:colId xmlns:a16="http://schemas.microsoft.com/office/drawing/2014/main" val="4200298125"/>
                    </a:ext>
                  </a:extLst>
                </a:gridCol>
                <a:gridCol w="329184">
                  <a:extLst>
                    <a:ext uri="{9D8B030D-6E8A-4147-A177-3AD203B41FA5}">
                      <a16:colId xmlns:a16="http://schemas.microsoft.com/office/drawing/2014/main" val="1163105346"/>
                    </a:ext>
                  </a:extLst>
                </a:gridCol>
                <a:gridCol w="329184">
                  <a:extLst>
                    <a:ext uri="{9D8B030D-6E8A-4147-A177-3AD203B41FA5}">
                      <a16:colId xmlns:a16="http://schemas.microsoft.com/office/drawing/2014/main" val="3681907649"/>
                    </a:ext>
                  </a:extLst>
                </a:gridCol>
                <a:gridCol w="329184">
                  <a:extLst>
                    <a:ext uri="{9D8B030D-6E8A-4147-A177-3AD203B41FA5}">
                      <a16:colId xmlns:a16="http://schemas.microsoft.com/office/drawing/2014/main" val="829929461"/>
                    </a:ext>
                  </a:extLst>
                </a:gridCol>
                <a:gridCol w="329184">
                  <a:extLst>
                    <a:ext uri="{9D8B030D-6E8A-4147-A177-3AD203B41FA5}">
                      <a16:colId xmlns:a16="http://schemas.microsoft.com/office/drawing/2014/main" val="2019053089"/>
                    </a:ext>
                  </a:extLst>
                </a:gridCol>
                <a:gridCol w="329184">
                  <a:extLst>
                    <a:ext uri="{9D8B030D-6E8A-4147-A177-3AD203B41FA5}">
                      <a16:colId xmlns:a16="http://schemas.microsoft.com/office/drawing/2014/main" val="1447766298"/>
                    </a:ext>
                  </a:extLst>
                </a:gridCol>
                <a:gridCol w="329184">
                  <a:extLst>
                    <a:ext uri="{9D8B030D-6E8A-4147-A177-3AD203B41FA5}">
                      <a16:colId xmlns:a16="http://schemas.microsoft.com/office/drawing/2014/main" val="470680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820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- 2019-10-14 05:34:00</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14293229"/>
                  </a:ext>
                </a:extLst>
              </a:tr>
            </a:tbl>
          </a:graphicData>
        </a:graphic>
      </p:graphicFrame>
      <p:sp>
        <p:nvSpPr>
          <p:cNvPr id="4" name="Text Placeholder 3">
            <a:extLst>
              <a:ext uri="{FF2B5EF4-FFF2-40B4-BE49-F238E27FC236}">
                <a16:creationId xmlns:a16="http://schemas.microsoft.com/office/drawing/2014/main" id="{2920A906-DEBD-4FF7-B44F-5F8171A98F9F}"/>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26003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8D14A-A648-450E-889A-8886F97E4957}"/>
              </a:ext>
            </a:extLst>
          </p:cNvPr>
          <p:cNvSpPr>
            <a:spLocks noGrp="1"/>
          </p:cNvSpPr>
          <p:nvPr>
            <p:ph type="title"/>
          </p:nvPr>
        </p:nvSpPr>
        <p:spPr/>
        <p:txBody>
          <a:bodyPr/>
          <a:lstStyle/>
          <a:p>
            <a:r>
              <a:rPr lang="en-US"/>
              <a:t>Facebook Own Posts Table | POLITICAL - 4 of 23</a:t>
            </a:r>
          </a:p>
        </p:txBody>
      </p:sp>
      <p:graphicFrame>
        <p:nvGraphicFramePr>
          <p:cNvPr id="5" name="Table Placeholder 4">
            <a:extLst>
              <a:ext uri="{FF2B5EF4-FFF2-40B4-BE49-F238E27FC236}">
                <a16:creationId xmlns:a16="http://schemas.microsoft.com/office/drawing/2014/main" id="{818D5A27-AA20-48FD-9055-28028FFB9E4D}"/>
              </a:ext>
            </a:extLst>
          </p:cNvPr>
          <p:cNvGraphicFramePr>
            <a:graphicFrameLocks noGrp="1"/>
          </p:cNvGraphicFramePr>
          <p:nvPr>
            <p:ph type="tbl" sz="quarter" idx="13"/>
            <p:extLst>
              <p:ext uri="{D42A27DB-BD31-4B8C-83A1-F6EECF244321}">
                <p14:modId xmlns:p14="http://schemas.microsoft.com/office/powerpoint/2010/main" val="1837757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06982636"/>
                    </a:ext>
                  </a:extLst>
                </a:gridCol>
                <a:gridCol w="905256">
                  <a:extLst>
                    <a:ext uri="{9D8B030D-6E8A-4147-A177-3AD203B41FA5}">
                      <a16:colId xmlns:a16="http://schemas.microsoft.com/office/drawing/2014/main" val="1854642561"/>
                    </a:ext>
                  </a:extLst>
                </a:gridCol>
                <a:gridCol w="658368">
                  <a:extLst>
                    <a:ext uri="{9D8B030D-6E8A-4147-A177-3AD203B41FA5}">
                      <a16:colId xmlns:a16="http://schemas.microsoft.com/office/drawing/2014/main" val="1193607161"/>
                    </a:ext>
                  </a:extLst>
                </a:gridCol>
                <a:gridCol w="329184">
                  <a:extLst>
                    <a:ext uri="{9D8B030D-6E8A-4147-A177-3AD203B41FA5}">
                      <a16:colId xmlns:a16="http://schemas.microsoft.com/office/drawing/2014/main" val="3985384505"/>
                    </a:ext>
                  </a:extLst>
                </a:gridCol>
                <a:gridCol w="329184">
                  <a:extLst>
                    <a:ext uri="{9D8B030D-6E8A-4147-A177-3AD203B41FA5}">
                      <a16:colId xmlns:a16="http://schemas.microsoft.com/office/drawing/2014/main" val="584441091"/>
                    </a:ext>
                  </a:extLst>
                </a:gridCol>
                <a:gridCol w="329184">
                  <a:extLst>
                    <a:ext uri="{9D8B030D-6E8A-4147-A177-3AD203B41FA5}">
                      <a16:colId xmlns:a16="http://schemas.microsoft.com/office/drawing/2014/main" val="2762637660"/>
                    </a:ext>
                  </a:extLst>
                </a:gridCol>
                <a:gridCol w="329184">
                  <a:extLst>
                    <a:ext uri="{9D8B030D-6E8A-4147-A177-3AD203B41FA5}">
                      <a16:colId xmlns:a16="http://schemas.microsoft.com/office/drawing/2014/main" val="3298283559"/>
                    </a:ext>
                  </a:extLst>
                </a:gridCol>
                <a:gridCol w="329184">
                  <a:extLst>
                    <a:ext uri="{9D8B030D-6E8A-4147-A177-3AD203B41FA5}">
                      <a16:colId xmlns:a16="http://schemas.microsoft.com/office/drawing/2014/main" val="1766807522"/>
                    </a:ext>
                  </a:extLst>
                </a:gridCol>
                <a:gridCol w="329184">
                  <a:extLst>
                    <a:ext uri="{9D8B030D-6E8A-4147-A177-3AD203B41FA5}">
                      <a16:colId xmlns:a16="http://schemas.microsoft.com/office/drawing/2014/main" val="3196994118"/>
                    </a:ext>
                  </a:extLst>
                </a:gridCol>
                <a:gridCol w="329184">
                  <a:extLst>
                    <a:ext uri="{9D8B030D-6E8A-4147-A177-3AD203B41FA5}">
                      <a16:colId xmlns:a16="http://schemas.microsoft.com/office/drawing/2014/main" val="962392254"/>
                    </a:ext>
                  </a:extLst>
                </a:gridCol>
                <a:gridCol w="329184">
                  <a:extLst>
                    <a:ext uri="{9D8B030D-6E8A-4147-A177-3AD203B41FA5}">
                      <a16:colId xmlns:a16="http://schemas.microsoft.com/office/drawing/2014/main" val="614368086"/>
                    </a:ext>
                  </a:extLst>
                </a:gridCol>
                <a:gridCol w="329184">
                  <a:extLst>
                    <a:ext uri="{9D8B030D-6E8A-4147-A177-3AD203B41FA5}">
                      <a16:colId xmlns:a16="http://schemas.microsoft.com/office/drawing/2014/main" val="1547501550"/>
                    </a:ext>
                  </a:extLst>
                </a:gridCol>
                <a:gridCol w="329184">
                  <a:extLst>
                    <a:ext uri="{9D8B030D-6E8A-4147-A177-3AD203B41FA5}">
                      <a16:colId xmlns:a16="http://schemas.microsoft.com/office/drawing/2014/main" val="1599620948"/>
                    </a:ext>
                  </a:extLst>
                </a:gridCol>
                <a:gridCol w="329184">
                  <a:extLst>
                    <a:ext uri="{9D8B030D-6E8A-4147-A177-3AD203B41FA5}">
                      <a16:colId xmlns:a16="http://schemas.microsoft.com/office/drawing/2014/main" val="91806099"/>
                    </a:ext>
                  </a:extLst>
                </a:gridCol>
                <a:gridCol w="329184">
                  <a:extLst>
                    <a:ext uri="{9D8B030D-6E8A-4147-A177-3AD203B41FA5}">
                      <a16:colId xmlns:a16="http://schemas.microsoft.com/office/drawing/2014/main" val="2789871799"/>
                    </a:ext>
                  </a:extLst>
                </a:gridCol>
                <a:gridCol w="329184">
                  <a:extLst>
                    <a:ext uri="{9D8B030D-6E8A-4147-A177-3AD203B41FA5}">
                      <a16:colId xmlns:a16="http://schemas.microsoft.com/office/drawing/2014/main" val="567487534"/>
                    </a:ext>
                  </a:extLst>
                </a:gridCol>
                <a:gridCol w="329184">
                  <a:extLst>
                    <a:ext uri="{9D8B030D-6E8A-4147-A177-3AD203B41FA5}">
                      <a16:colId xmlns:a16="http://schemas.microsoft.com/office/drawing/2014/main" val="649124658"/>
                    </a:ext>
                  </a:extLst>
                </a:gridCol>
                <a:gridCol w="329184">
                  <a:extLst>
                    <a:ext uri="{9D8B030D-6E8A-4147-A177-3AD203B41FA5}">
                      <a16:colId xmlns:a16="http://schemas.microsoft.com/office/drawing/2014/main" val="731716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6076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Dev Sunnasy - 2019-10-14 05:32:34</a:t>
                      </a:r>
                      <a:r>
                        <a:rPr kumimoji="0" lang="fr-FR" sz="1000" b="0" i="0" u="none" strike="noStrike" kern="1200" cap="none" spc="0" normalizeH="0" baseline="0" noProof="0">
                          <a:ln>
                            <a:noFill/>
                          </a:ln>
                          <a:solidFill>
                            <a:prstClr val="black"/>
                          </a:solidFill>
                          <a:effectLst/>
                          <a:uLnTx/>
                          <a:uFillTx/>
                          <a:latin typeface="+mn-lt"/>
                          <a:ea typeface="+mn-ea"/>
                          <a:cs typeface="+mn-cs"/>
                        </a:rPr>
                        <a:t>
 Zenes compren sa 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https://scontent.xx.fbcdn.net/v/t15.5256-10/s720x720/62122151_1404149309723565_907335832967315456_n.jpg?_nc_cat=102&amp;_nc_oc=AQnl_36t5zRLp9LNGG32Irn7uC2uHN96B2xF5D1ne6AvtZ617VAOoZSi1UT_wtsIkd8&amp;_nc_ht=scontent.xx&amp;oh=4a540ee8571ef4f8418692e2482d767b&amp;oe=5E372C5E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34978257"/>
                  </a:ext>
                </a:extLst>
              </a:tr>
            </a:tbl>
          </a:graphicData>
        </a:graphic>
      </p:graphicFrame>
      <p:sp>
        <p:nvSpPr>
          <p:cNvPr id="4" name="Text Placeholder 3">
            <a:extLst>
              <a:ext uri="{FF2B5EF4-FFF2-40B4-BE49-F238E27FC236}">
                <a16:creationId xmlns:a16="http://schemas.microsoft.com/office/drawing/2014/main" id="{67308CE9-76FC-4818-9067-785384B1B5B2}"/>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963402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B065B-19D1-493A-AC35-0F7399B371B8}"/>
              </a:ext>
            </a:extLst>
          </p:cNvPr>
          <p:cNvSpPr>
            <a:spLocks noGrp="1"/>
          </p:cNvSpPr>
          <p:nvPr>
            <p:ph type="title"/>
          </p:nvPr>
        </p:nvSpPr>
        <p:spPr/>
        <p:txBody>
          <a:bodyPr/>
          <a:lstStyle/>
          <a:p>
            <a:r>
              <a:rPr lang="en-US"/>
              <a:t>Facebook Own Posts Table | POLITICAL - 5 of 23</a:t>
            </a:r>
          </a:p>
        </p:txBody>
      </p:sp>
      <p:graphicFrame>
        <p:nvGraphicFramePr>
          <p:cNvPr id="5" name="Table Placeholder 4">
            <a:extLst>
              <a:ext uri="{FF2B5EF4-FFF2-40B4-BE49-F238E27FC236}">
                <a16:creationId xmlns:a16="http://schemas.microsoft.com/office/drawing/2014/main" id="{D16A30C5-0EA0-445D-84EB-0DF2B9FCA9CC}"/>
              </a:ext>
            </a:extLst>
          </p:cNvPr>
          <p:cNvGraphicFramePr>
            <a:graphicFrameLocks noGrp="1"/>
          </p:cNvGraphicFramePr>
          <p:nvPr>
            <p:ph type="tbl" sz="quarter" idx="13"/>
            <p:extLst>
              <p:ext uri="{D42A27DB-BD31-4B8C-83A1-F6EECF244321}">
                <p14:modId xmlns:p14="http://schemas.microsoft.com/office/powerpoint/2010/main" val="3502608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80117118"/>
                    </a:ext>
                  </a:extLst>
                </a:gridCol>
                <a:gridCol w="905256">
                  <a:extLst>
                    <a:ext uri="{9D8B030D-6E8A-4147-A177-3AD203B41FA5}">
                      <a16:colId xmlns:a16="http://schemas.microsoft.com/office/drawing/2014/main" val="3133537325"/>
                    </a:ext>
                  </a:extLst>
                </a:gridCol>
                <a:gridCol w="658368">
                  <a:extLst>
                    <a:ext uri="{9D8B030D-6E8A-4147-A177-3AD203B41FA5}">
                      <a16:colId xmlns:a16="http://schemas.microsoft.com/office/drawing/2014/main" val="2017126708"/>
                    </a:ext>
                  </a:extLst>
                </a:gridCol>
                <a:gridCol w="329184">
                  <a:extLst>
                    <a:ext uri="{9D8B030D-6E8A-4147-A177-3AD203B41FA5}">
                      <a16:colId xmlns:a16="http://schemas.microsoft.com/office/drawing/2014/main" val="75917611"/>
                    </a:ext>
                  </a:extLst>
                </a:gridCol>
                <a:gridCol w="329184">
                  <a:extLst>
                    <a:ext uri="{9D8B030D-6E8A-4147-A177-3AD203B41FA5}">
                      <a16:colId xmlns:a16="http://schemas.microsoft.com/office/drawing/2014/main" val="1629754635"/>
                    </a:ext>
                  </a:extLst>
                </a:gridCol>
                <a:gridCol w="329184">
                  <a:extLst>
                    <a:ext uri="{9D8B030D-6E8A-4147-A177-3AD203B41FA5}">
                      <a16:colId xmlns:a16="http://schemas.microsoft.com/office/drawing/2014/main" val="3347009946"/>
                    </a:ext>
                  </a:extLst>
                </a:gridCol>
                <a:gridCol w="329184">
                  <a:extLst>
                    <a:ext uri="{9D8B030D-6E8A-4147-A177-3AD203B41FA5}">
                      <a16:colId xmlns:a16="http://schemas.microsoft.com/office/drawing/2014/main" val="4085713653"/>
                    </a:ext>
                  </a:extLst>
                </a:gridCol>
                <a:gridCol w="329184">
                  <a:extLst>
                    <a:ext uri="{9D8B030D-6E8A-4147-A177-3AD203B41FA5}">
                      <a16:colId xmlns:a16="http://schemas.microsoft.com/office/drawing/2014/main" val="3591859319"/>
                    </a:ext>
                  </a:extLst>
                </a:gridCol>
                <a:gridCol w="329184">
                  <a:extLst>
                    <a:ext uri="{9D8B030D-6E8A-4147-A177-3AD203B41FA5}">
                      <a16:colId xmlns:a16="http://schemas.microsoft.com/office/drawing/2014/main" val="903794759"/>
                    </a:ext>
                  </a:extLst>
                </a:gridCol>
                <a:gridCol w="329184">
                  <a:extLst>
                    <a:ext uri="{9D8B030D-6E8A-4147-A177-3AD203B41FA5}">
                      <a16:colId xmlns:a16="http://schemas.microsoft.com/office/drawing/2014/main" val="3306558334"/>
                    </a:ext>
                  </a:extLst>
                </a:gridCol>
                <a:gridCol w="329184">
                  <a:extLst>
                    <a:ext uri="{9D8B030D-6E8A-4147-A177-3AD203B41FA5}">
                      <a16:colId xmlns:a16="http://schemas.microsoft.com/office/drawing/2014/main" val="80909196"/>
                    </a:ext>
                  </a:extLst>
                </a:gridCol>
                <a:gridCol w="329184">
                  <a:extLst>
                    <a:ext uri="{9D8B030D-6E8A-4147-A177-3AD203B41FA5}">
                      <a16:colId xmlns:a16="http://schemas.microsoft.com/office/drawing/2014/main" val="2500939565"/>
                    </a:ext>
                  </a:extLst>
                </a:gridCol>
                <a:gridCol w="329184">
                  <a:extLst>
                    <a:ext uri="{9D8B030D-6E8A-4147-A177-3AD203B41FA5}">
                      <a16:colId xmlns:a16="http://schemas.microsoft.com/office/drawing/2014/main" val="1515413771"/>
                    </a:ext>
                  </a:extLst>
                </a:gridCol>
                <a:gridCol w="329184">
                  <a:extLst>
                    <a:ext uri="{9D8B030D-6E8A-4147-A177-3AD203B41FA5}">
                      <a16:colId xmlns:a16="http://schemas.microsoft.com/office/drawing/2014/main" val="3914768582"/>
                    </a:ext>
                  </a:extLst>
                </a:gridCol>
                <a:gridCol w="329184">
                  <a:extLst>
                    <a:ext uri="{9D8B030D-6E8A-4147-A177-3AD203B41FA5}">
                      <a16:colId xmlns:a16="http://schemas.microsoft.com/office/drawing/2014/main" val="3039617533"/>
                    </a:ext>
                  </a:extLst>
                </a:gridCol>
                <a:gridCol w="329184">
                  <a:extLst>
                    <a:ext uri="{9D8B030D-6E8A-4147-A177-3AD203B41FA5}">
                      <a16:colId xmlns:a16="http://schemas.microsoft.com/office/drawing/2014/main" val="1441029286"/>
                    </a:ext>
                  </a:extLst>
                </a:gridCol>
                <a:gridCol w="329184">
                  <a:extLst>
                    <a:ext uri="{9D8B030D-6E8A-4147-A177-3AD203B41FA5}">
                      <a16:colId xmlns:a16="http://schemas.microsoft.com/office/drawing/2014/main" val="1490109927"/>
                    </a:ext>
                  </a:extLst>
                </a:gridCol>
                <a:gridCol w="329184">
                  <a:extLst>
                    <a:ext uri="{9D8B030D-6E8A-4147-A177-3AD203B41FA5}">
                      <a16:colId xmlns:a16="http://schemas.microsoft.com/office/drawing/2014/main" val="10155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430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- 2019-10-14 05:29:32</a:t>
                      </a:r>
                      <a:r>
                        <a:rPr kumimoji="0" lang="en-US" sz="1000" b="0" i="0" u="none" strike="noStrike" kern="1200" cap="none" spc="0" normalizeH="0" baseline="0" noProof="0">
                          <a:ln>
                            <a:noFill/>
                          </a:ln>
                          <a:solidFill>
                            <a:prstClr val="black"/>
                          </a:solidFill>
                          <a:effectLst/>
                          <a:uLnTx/>
                          <a:uFillTx/>
                          <a:latin typeface="+mn-lt"/>
                          <a:ea typeface="+mn-ea"/>
                          <a:cs typeface="+mn-cs"/>
                        </a:rPr>
                        <a:t>
 La flotte du Mauritius Fire and Rescue Service s’agrandit.
 https://ensam.app/travail/la-flotte-du-mauritius-fire-and-rescue-service-sagrandit/ 
Download the Ensam app on Play store or App store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https://external.xx.fbcdn.net/safe_image.php?d=AQC0oxjle6ZowWpb&amp;w=720&amp;h=720&amp;url=https%3A%2F%2Fensam.app%2Fwp-content%2Fuploads%2F2019%2F10%2Ffimg-fire.jpg&amp;cfs=1&amp;_nc_hash=AQADXpwiDZowzy2w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02493540"/>
                  </a:ext>
                </a:extLst>
              </a:tr>
            </a:tbl>
          </a:graphicData>
        </a:graphic>
      </p:graphicFrame>
      <p:sp>
        <p:nvSpPr>
          <p:cNvPr id="4" name="Text Placeholder 3">
            <a:extLst>
              <a:ext uri="{FF2B5EF4-FFF2-40B4-BE49-F238E27FC236}">
                <a16:creationId xmlns:a16="http://schemas.microsoft.com/office/drawing/2014/main" id="{611AAB5C-DB56-49EF-83AB-108CA4110C35}"/>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791691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1D223-D75A-4895-906A-5BEDC6DE9F8F}"/>
              </a:ext>
            </a:extLst>
          </p:cNvPr>
          <p:cNvSpPr>
            <a:spLocks noGrp="1"/>
          </p:cNvSpPr>
          <p:nvPr>
            <p:ph type="title"/>
          </p:nvPr>
        </p:nvSpPr>
        <p:spPr/>
        <p:txBody>
          <a:bodyPr/>
          <a:lstStyle/>
          <a:p>
            <a:r>
              <a:rPr lang="en-US"/>
              <a:t>Facebook Own Posts Table | POLITICAL - 6 of 23</a:t>
            </a:r>
          </a:p>
        </p:txBody>
      </p:sp>
      <p:graphicFrame>
        <p:nvGraphicFramePr>
          <p:cNvPr id="5" name="Table Placeholder 4">
            <a:extLst>
              <a:ext uri="{FF2B5EF4-FFF2-40B4-BE49-F238E27FC236}">
                <a16:creationId xmlns:a16="http://schemas.microsoft.com/office/drawing/2014/main" id="{EDFBE1AE-9B56-4280-839A-1417106224C1}"/>
              </a:ext>
            </a:extLst>
          </p:cNvPr>
          <p:cNvGraphicFramePr>
            <a:graphicFrameLocks noGrp="1"/>
          </p:cNvGraphicFramePr>
          <p:nvPr>
            <p:ph type="tbl" sz="quarter" idx="13"/>
            <p:extLst>
              <p:ext uri="{D42A27DB-BD31-4B8C-83A1-F6EECF244321}">
                <p14:modId xmlns:p14="http://schemas.microsoft.com/office/powerpoint/2010/main" val="80780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92010070"/>
                    </a:ext>
                  </a:extLst>
                </a:gridCol>
                <a:gridCol w="905256">
                  <a:extLst>
                    <a:ext uri="{9D8B030D-6E8A-4147-A177-3AD203B41FA5}">
                      <a16:colId xmlns:a16="http://schemas.microsoft.com/office/drawing/2014/main" val="508355633"/>
                    </a:ext>
                  </a:extLst>
                </a:gridCol>
                <a:gridCol w="658368">
                  <a:extLst>
                    <a:ext uri="{9D8B030D-6E8A-4147-A177-3AD203B41FA5}">
                      <a16:colId xmlns:a16="http://schemas.microsoft.com/office/drawing/2014/main" val="923605778"/>
                    </a:ext>
                  </a:extLst>
                </a:gridCol>
                <a:gridCol w="329184">
                  <a:extLst>
                    <a:ext uri="{9D8B030D-6E8A-4147-A177-3AD203B41FA5}">
                      <a16:colId xmlns:a16="http://schemas.microsoft.com/office/drawing/2014/main" val="137093194"/>
                    </a:ext>
                  </a:extLst>
                </a:gridCol>
                <a:gridCol w="329184">
                  <a:extLst>
                    <a:ext uri="{9D8B030D-6E8A-4147-A177-3AD203B41FA5}">
                      <a16:colId xmlns:a16="http://schemas.microsoft.com/office/drawing/2014/main" val="1775477490"/>
                    </a:ext>
                  </a:extLst>
                </a:gridCol>
                <a:gridCol w="329184">
                  <a:extLst>
                    <a:ext uri="{9D8B030D-6E8A-4147-A177-3AD203B41FA5}">
                      <a16:colId xmlns:a16="http://schemas.microsoft.com/office/drawing/2014/main" val="3297405265"/>
                    </a:ext>
                  </a:extLst>
                </a:gridCol>
                <a:gridCol w="329184">
                  <a:extLst>
                    <a:ext uri="{9D8B030D-6E8A-4147-A177-3AD203B41FA5}">
                      <a16:colId xmlns:a16="http://schemas.microsoft.com/office/drawing/2014/main" val="1433228457"/>
                    </a:ext>
                  </a:extLst>
                </a:gridCol>
                <a:gridCol w="329184">
                  <a:extLst>
                    <a:ext uri="{9D8B030D-6E8A-4147-A177-3AD203B41FA5}">
                      <a16:colId xmlns:a16="http://schemas.microsoft.com/office/drawing/2014/main" val="1274675754"/>
                    </a:ext>
                  </a:extLst>
                </a:gridCol>
                <a:gridCol w="329184">
                  <a:extLst>
                    <a:ext uri="{9D8B030D-6E8A-4147-A177-3AD203B41FA5}">
                      <a16:colId xmlns:a16="http://schemas.microsoft.com/office/drawing/2014/main" val="1892286274"/>
                    </a:ext>
                  </a:extLst>
                </a:gridCol>
                <a:gridCol w="329184">
                  <a:extLst>
                    <a:ext uri="{9D8B030D-6E8A-4147-A177-3AD203B41FA5}">
                      <a16:colId xmlns:a16="http://schemas.microsoft.com/office/drawing/2014/main" val="2415693612"/>
                    </a:ext>
                  </a:extLst>
                </a:gridCol>
                <a:gridCol w="329184">
                  <a:extLst>
                    <a:ext uri="{9D8B030D-6E8A-4147-A177-3AD203B41FA5}">
                      <a16:colId xmlns:a16="http://schemas.microsoft.com/office/drawing/2014/main" val="2248697848"/>
                    </a:ext>
                  </a:extLst>
                </a:gridCol>
                <a:gridCol w="329184">
                  <a:extLst>
                    <a:ext uri="{9D8B030D-6E8A-4147-A177-3AD203B41FA5}">
                      <a16:colId xmlns:a16="http://schemas.microsoft.com/office/drawing/2014/main" val="2436871775"/>
                    </a:ext>
                  </a:extLst>
                </a:gridCol>
                <a:gridCol w="329184">
                  <a:extLst>
                    <a:ext uri="{9D8B030D-6E8A-4147-A177-3AD203B41FA5}">
                      <a16:colId xmlns:a16="http://schemas.microsoft.com/office/drawing/2014/main" val="2071221928"/>
                    </a:ext>
                  </a:extLst>
                </a:gridCol>
                <a:gridCol w="329184">
                  <a:extLst>
                    <a:ext uri="{9D8B030D-6E8A-4147-A177-3AD203B41FA5}">
                      <a16:colId xmlns:a16="http://schemas.microsoft.com/office/drawing/2014/main" val="1861955344"/>
                    </a:ext>
                  </a:extLst>
                </a:gridCol>
                <a:gridCol w="329184">
                  <a:extLst>
                    <a:ext uri="{9D8B030D-6E8A-4147-A177-3AD203B41FA5}">
                      <a16:colId xmlns:a16="http://schemas.microsoft.com/office/drawing/2014/main" val="1441483414"/>
                    </a:ext>
                  </a:extLst>
                </a:gridCol>
                <a:gridCol w="329184">
                  <a:extLst>
                    <a:ext uri="{9D8B030D-6E8A-4147-A177-3AD203B41FA5}">
                      <a16:colId xmlns:a16="http://schemas.microsoft.com/office/drawing/2014/main" val="1690517535"/>
                    </a:ext>
                  </a:extLst>
                </a:gridCol>
                <a:gridCol w="329184">
                  <a:extLst>
                    <a:ext uri="{9D8B030D-6E8A-4147-A177-3AD203B41FA5}">
                      <a16:colId xmlns:a16="http://schemas.microsoft.com/office/drawing/2014/main" val="348898094"/>
                    </a:ext>
                  </a:extLst>
                </a:gridCol>
                <a:gridCol w="329184">
                  <a:extLst>
                    <a:ext uri="{9D8B030D-6E8A-4147-A177-3AD203B41FA5}">
                      <a16:colId xmlns:a16="http://schemas.microsoft.com/office/drawing/2014/main" val="3343567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051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Roshi Bhadain - 2019-10-14 02:41:00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https://scontent.xx.fbcdn.net/v/t1.0-9/p720x720/73015158_2488948374508068_10772752935944192_o.jpg?_nc_cat=107&amp;_nc_oc=AQnzxmytPsb0izxYHypnPURLuXb49nBJ8P_AHSZNBBY4WA-m4C-NSeHSJx9TwmuuKno&amp;_nc_ht=scontent.xx&amp;oh=c6fda9b4cc2885069df6c8a9cfe20a4b&amp;oe=5E629FA4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61253521"/>
                  </a:ext>
                </a:extLst>
              </a:tr>
            </a:tbl>
          </a:graphicData>
        </a:graphic>
      </p:graphicFrame>
      <p:sp>
        <p:nvSpPr>
          <p:cNvPr id="4" name="Text Placeholder 3">
            <a:extLst>
              <a:ext uri="{FF2B5EF4-FFF2-40B4-BE49-F238E27FC236}">
                <a16:creationId xmlns:a16="http://schemas.microsoft.com/office/drawing/2014/main" id="{A20FD1B5-2406-4253-B0A1-C3CA0E43E7CD}"/>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544267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C4BD-56FA-4526-BDE4-E376A027ABB8}"/>
              </a:ext>
            </a:extLst>
          </p:cNvPr>
          <p:cNvSpPr>
            <a:spLocks noGrp="1"/>
          </p:cNvSpPr>
          <p:nvPr>
            <p:ph type="title"/>
          </p:nvPr>
        </p:nvSpPr>
        <p:spPr/>
        <p:txBody>
          <a:bodyPr/>
          <a:lstStyle/>
          <a:p>
            <a:r>
              <a:rPr lang="en-US"/>
              <a:t>Facebook Own Posts Table | POLITICAL - 7 of 23</a:t>
            </a:r>
          </a:p>
        </p:txBody>
      </p:sp>
      <p:graphicFrame>
        <p:nvGraphicFramePr>
          <p:cNvPr id="5" name="Table Placeholder 4">
            <a:extLst>
              <a:ext uri="{FF2B5EF4-FFF2-40B4-BE49-F238E27FC236}">
                <a16:creationId xmlns:a16="http://schemas.microsoft.com/office/drawing/2014/main" id="{8C954059-36CB-4CE2-AAA4-8F6B9DBC8B18}"/>
              </a:ext>
            </a:extLst>
          </p:cNvPr>
          <p:cNvGraphicFramePr>
            <a:graphicFrameLocks noGrp="1"/>
          </p:cNvGraphicFramePr>
          <p:nvPr>
            <p:ph type="tbl" sz="quarter" idx="13"/>
            <p:extLst>
              <p:ext uri="{D42A27DB-BD31-4B8C-83A1-F6EECF244321}">
                <p14:modId xmlns:p14="http://schemas.microsoft.com/office/powerpoint/2010/main" val="2986781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03660063"/>
                    </a:ext>
                  </a:extLst>
                </a:gridCol>
                <a:gridCol w="905256">
                  <a:extLst>
                    <a:ext uri="{9D8B030D-6E8A-4147-A177-3AD203B41FA5}">
                      <a16:colId xmlns:a16="http://schemas.microsoft.com/office/drawing/2014/main" val="3703355514"/>
                    </a:ext>
                  </a:extLst>
                </a:gridCol>
                <a:gridCol w="658368">
                  <a:extLst>
                    <a:ext uri="{9D8B030D-6E8A-4147-A177-3AD203B41FA5}">
                      <a16:colId xmlns:a16="http://schemas.microsoft.com/office/drawing/2014/main" val="1823018325"/>
                    </a:ext>
                  </a:extLst>
                </a:gridCol>
                <a:gridCol w="329184">
                  <a:extLst>
                    <a:ext uri="{9D8B030D-6E8A-4147-A177-3AD203B41FA5}">
                      <a16:colId xmlns:a16="http://schemas.microsoft.com/office/drawing/2014/main" val="2668061055"/>
                    </a:ext>
                  </a:extLst>
                </a:gridCol>
                <a:gridCol w="329184">
                  <a:extLst>
                    <a:ext uri="{9D8B030D-6E8A-4147-A177-3AD203B41FA5}">
                      <a16:colId xmlns:a16="http://schemas.microsoft.com/office/drawing/2014/main" val="1684010976"/>
                    </a:ext>
                  </a:extLst>
                </a:gridCol>
                <a:gridCol w="329184">
                  <a:extLst>
                    <a:ext uri="{9D8B030D-6E8A-4147-A177-3AD203B41FA5}">
                      <a16:colId xmlns:a16="http://schemas.microsoft.com/office/drawing/2014/main" val="1255062314"/>
                    </a:ext>
                  </a:extLst>
                </a:gridCol>
                <a:gridCol w="329184">
                  <a:extLst>
                    <a:ext uri="{9D8B030D-6E8A-4147-A177-3AD203B41FA5}">
                      <a16:colId xmlns:a16="http://schemas.microsoft.com/office/drawing/2014/main" val="1043451769"/>
                    </a:ext>
                  </a:extLst>
                </a:gridCol>
                <a:gridCol w="329184">
                  <a:extLst>
                    <a:ext uri="{9D8B030D-6E8A-4147-A177-3AD203B41FA5}">
                      <a16:colId xmlns:a16="http://schemas.microsoft.com/office/drawing/2014/main" val="1675198492"/>
                    </a:ext>
                  </a:extLst>
                </a:gridCol>
                <a:gridCol w="329184">
                  <a:extLst>
                    <a:ext uri="{9D8B030D-6E8A-4147-A177-3AD203B41FA5}">
                      <a16:colId xmlns:a16="http://schemas.microsoft.com/office/drawing/2014/main" val="1274324055"/>
                    </a:ext>
                  </a:extLst>
                </a:gridCol>
                <a:gridCol w="329184">
                  <a:extLst>
                    <a:ext uri="{9D8B030D-6E8A-4147-A177-3AD203B41FA5}">
                      <a16:colId xmlns:a16="http://schemas.microsoft.com/office/drawing/2014/main" val="1748422716"/>
                    </a:ext>
                  </a:extLst>
                </a:gridCol>
                <a:gridCol w="329184">
                  <a:extLst>
                    <a:ext uri="{9D8B030D-6E8A-4147-A177-3AD203B41FA5}">
                      <a16:colId xmlns:a16="http://schemas.microsoft.com/office/drawing/2014/main" val="2476721274"/>
                    </a:ext>
                  </a:extLst>
                </a:gridCol>
                <a:gridCol w="329184">
                  <a:extLst>
                    <a:ext uri="{9D8B030D-6E8A-4147-A177-3AD203B41FA5}">
                      <a16:colId xmlns:a16="http://schemas.microsoft.com/office/drawing/2014/main" val="1820299948"/>
                    </a:ext>
                  </a:extLst>
                </a:gridCol>
                <a:gridCol w="329184">
                  <a:extLst>
                    <a:ext uri="{9D8B030D-6E8A-4147-A177-3AD203B41FA5}">
                      <a16:colId xmlns:a16="http://schemas.microsoft.com/office/drawing/2014/main" val="3637217883"/>
                    </a:ext>
                  </a:extLst>
                </a:gridCol>
                <a:gridCol w="329184">
                  <a:extLst>
                    <a:ext uri="{9D8B030D-6E8A-4147-A177-3AD203B41FA5}">
                      <a16:colId xmlns:a16="http://schemas.microsoft.com/office/drawing/2014/main" val="260701699"/>
                    </a:ext>
                  </a:extLst>
                </a:gridCol>
                <a:gridCol w="329184">
                  <a:extLst>
                    <a:ext uri="{9D8B030D-6E8A-4147-A177-3AD203B41FA5}">
                      <a16:colId xmlns:a16="http://schemas.microsoft.com/office/drawing/2014/main" val="117591792"/>
                    </a:ext>
                  </a:extLst>
                </a:gridCol>
                <a:gridCol w="329184">
                  <a:extLst>
                    <a:ext uri="{9D8B030D-6E8A-4147-A177-3AD203B41FA5}">
                      <a16:colId xmlns:a16="http://schemas.microsoft.com/office/drawing/2014/main" val="4221230250"/>
                    </a:ext>
                  </a:extLst>
                </a:gridCol>
                <a:gridCol w="329184">
                  <a:extLst>
                    <a:ext uri="{9D8B030D-6E8A-4147-A177-3AD203B41FA5}">
                      <a16:colId xmlns:a16="http://schemas.microsoft.com/office/drawing/2014/main" val="2145620250"/>
                    </a:ext>
                  </a:extLst>
                </a:gridCol>
                <a:gridCol w="329184">
                  <a:extLst>
                    <a:ext uri="{9D8B030D-6E8A-4147-A177-3AD203B41FA5}">
                      <a16:colId xmlns:a16="http://schemas.microsoft.com/office/drawing/2014/main" val="44352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698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- 2019-10-14 01:59:02</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9016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18:35:26</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25902805"/>
                  </a:ext>
                </a:extLst>
              </a:tr>
            </a:tbl>
          </a:graphicData>
        </a:graphic>
      </p:graphicFrame>
      <p:sp>
        <p:nvSpPr>
          <p:cNvPr id="4" name="Text Placeholder 3">
            <a:extLst>
              <a:ext uri="{FF2B5EF4-FFF2-40B4-BE49-F238E27FC236}">
                <a16:creationId xmlns:a16="http://schemas.microsoft.com/office/drawing/2014/main" id="{14AE3195-82F2-4C33-85DA-C937DA6B9D6D}"/>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2130577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2D5C3-C987-4C0D-B49F-BF260084B31F}"/>
              </a:ext>
            </a:extLst>
          </p:cNvPr>
          <p:cNvSpPr>
            <a:spLocks noGrp="1"/>
          </p:cNvSpPr>
          <p:nvPr>
            <p:ph type="title"/>
          </p:nvPr>
        </p:nvSpPr>
        <p:spPr/>
        <p:txBody>
          <a:bodyPr/>
          <a:lstStyle/>
          <a:p>
            <a:r>
              <a:rPr lang="en-US"/>
              <a:t>Facebook Own Posts Table | POLITICAL - 8 of 23</a:t>
            </a:r>
          </a:p>
        </p:txBody>
      </p:sp>
      <p:graphicFrame>
        <p:nvGraphicFramePr>
          <p:cNvPr id="5" name="Table Placeholder 4">
            <a:extLst>
              <a:ext uri="{FF2B5EF4-FFF2-40B4-BE49-F238E27FC236}">
                <a16:creationId xmlns:a16="http://schemas.microsoft.com/office/drawing/2014/main" id="{8B619910-7D4B-49C5-BD1D-6885E42D8E0A}"/>
              </a:ext>
            </a:extLst>
          </p:cNvPr>
          <p:cNvGraphicFramePr>
            <a:graphicFrameLocks noGrp="1"/>
          </p:cNvGraphicFramePr>
          <p:nvPr>
            <p:ph type="tbl" sz="quarter" idx="13"/>
            <p:extLst>
              <p:ext uri="{D42A27DB-BD31-4B8C-83A1-F6EECF244321}">
                <p14:modId xmlns:p14="http://schemas.microsoft.com/office/powerpoint/2010/main" val="1261512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45722365"/>
                    </a:ext>
                  </a:extLst>
                </a:gridCol>
                <a:gridCol w="905256">
                  <a:extLst>
                    <a:ext uri="{9D8B030D-6E8A-4147-A177-3AD203B41FA5}">
                      <a16:colId xmlns:a16="http://schemas.microsoft.com/office/drawing/2014/main" val="158801139"/>
                    </a:ext>
                  </a:extLst>
                </a:gridCol>
                <a:gridCol w="658368">
                  <a:extLst>
                    <a:ext uri="{9D8B030D-6E8A-4147-A177-3AD203B41FA5}">
                      <a16:colId xmlns:a16="http://schemas.microsoft.com/office/drawing/2014/main" val="2746345926"/>
                    </a:ext>
                  </a:extLst>
                </a:gridCol>
                <a:gridCol w="329184">
                  <a:extLst>
                    <a:ext uri="{9D8B030D-6E8A-4147-A177-3AD203B41FA5}">
                      <a16:colId xmlns:a16="http://schemas.microsoft.com/office/drawing/2014/main" val="3477533241"/>
                    </a:ext>
                  </a:extLst>
                </a:gridCol>
                <a:gridCol w="329184">
                  <a:extLst>
                    <a:ext uri="{9D8B030D-6E8A-4147-A177-3AD203B41FA5}">
                      <a16:colId xmlns:a16="http://schemas.microsoft.com/office/drawing/2014/main" val="3120802496"/>
                    </a:ext>
                  </a:extLst>
                </a:gridCol>
                <a:gridCol w="329184">
                  <a:extLst>
                    <a:ext uri="{9D8B030D-6E8A-4147-A177-3AD203B41FA5}">
                      <a16:colId xmlns:a16="http://schemas.microsoft.com/office/drawing/2014/main" val="1839982348"/>
                    </a:ext>
                  </a:extLst>
                </a:gridCol>
                <a:gridCol w="329184">
                  <a:extLst>
                    <a:ext uri="{9D8B030D-6E8A-4147-A177-3AD203B41FA5}">
                      <a16:colId xmlns:a16="http://schemas.microsoft.com/office/drawing/2014/main" val="2159434782"/>
                    </a:ext>
                  </a:extLst>
                </a:gridCol>
                <a:gridCol w="329184">
                  <a:extLst>
                    <a:ext uri="{9D8B030D-6E8A-4147-A177-3AD203B41FA5}">
                      <a16:colId xmlns:a16="http://schemas.microsoft.com/office/drawing/2014/main" val="2058855849"/>
                    </a:ext>
                  </a:extLst>
                </a:gridCol>
                <a:gridCol w="329184">
                  <a:extLst>
                    <a:ext uri="{9D8B030D-6E8A-4147-A177-3AD203B41FA5}">
                      <a16:colId xmlns:a16="http://schemas.microsoft.com/office/drawing/2014/main" val="2279985681"/>
                    </a:ext>
                  </a:extLst>
                </a:gridCol>
                <a:gridCol w="329184">
                  <a:extLst>
                    <a:ext uri="{9D8B030D-6E8A-4147-A177-3AD203B41FA5}">
                      <a16:colId xmlns:a16="http://schemas.microsoft.com/office/drawing/2014/main" val="4238668355"/>
                    </a:ext>
                  </a:extLst>
                </a:gridCol>
                <a:gridCol w="329184">
                  <a:extLst>
                    <a:ext uri="{9D8B030D-6E8A-4147-A177-3AD203B41FA5}">
                      <a16:colId xmlns:a16="http://schemas.microsoft.com/office/drawing/2014/main" val="2526289320"/>
                    </a:ext>
                  </a:extLst>
                </a:gridCol>
                <a:gridCol w="329184">
                  <a:extLst>
                    <a:ext uri="{9D8B030D-6E8A-4147-A177-3AD203B41FA5}">
                      <a16:colId xmlns:a16="http://schemas.microsoft.com/office/drawing/2014/main" val="1797802225"/>
                    </a:ext>
                  </a:extLst>
                </a:gridCol>
                <a:gridCol w="329184">
                  <a:extLst>
                    <a:ext uri="{9D8B030D-6E8A-4147-A177-3AD203B41FA5}">
                      <a16:colId xmlns:a16="http://schemas.microsoft.com/office/drawing/2014/main" val="454276810"/>
                    </a:ext>
                  </a:extLst>
                </a:gridCol>
                <a:gridCol w="329184">
                  <a:extLst>
                    <a:ext uri="{9D8B030D-6E8A-4147-A177-3AD203B41FA5}">
                      <a16:colId xmlns:a16="http://schemas.microsoft.com/office/drawing/2014/main" val="3862312850"/>
                    </a:ext>
                  </a:extLst>
                </a:gridCol>
                <a:gridCol w="329184">
                  <a:extLst>
                    <a:ext uri="{9D8B030D-6E8A-4147-A177-3AD203B41FA5}">
                      <a16:colId xmlns:a16="http://schemas.microsoft.com/office/drawing/2014/main" val="3740977378"/>
                    </a:ext>
                  </a:extLst>
                </a:gridCol>
                <a:gridCol w="329184">
                  <a:extLst>
                    <a:ext uri="{9D8B030D-6E8A-4147-A177-3AD203B41FA5}">
                      <a16:colId xmlns:a16="http://schemas.microsoft.com/office/drawing/2014/main" val="392500550"/>
                    </a:ext>
                  </a:extLst>
                </a:gridCol>
                <a:gridCol w="329184">
                  <a:extLst>
                    <a:ext uri="{9D8B030D-6E8A-4147-A177-3AD203B41FA5}">
                      <a16:colId xmlns:a16="http://schemas.microsoft.com/office/drawing/2014/main" val="305921920"/>
                    </a:ext>
                  </a:extLst>
                </a:gridCol>
                <a:gridCol w="329184">
                  <a:extLst>
                    <a:ext uri="{9D8B030D-6E8A-4147-A177-3AD203B41FA5}">
                      <a16:colId xmlns:a16="http://schemas.microsoft.com/office/drawing/2014/main" val="103088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74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2019 - 2019-10-13 18:16:19</a:t>
                      </a:r>
                      <a:r>
                        <a:rPr kumimoji="0" lang="en-US" sz="1000" b="0" i="0" u="none" strike="noStrike" kern="1200" cap="none" spc="0" normalizeH="0" baseline="0" noProof="0">
                          <a:ln>
                            <a:noFill/>
                          </a:ln>
                          <a:solidFill>
                            <a:prstClr val="black"/>
                          </a:solidFill>
                          <a:effectLst/>
                          <a:uLnTx/>
                          <a:uFillTx/>
                          <a:latin typeface="+mn-lt"/>
                          <a:ea typeface="+mn-ea"/>
                          <a:cs typeface="+mn-cs"/>
                        </a:rPr>
                        <a:t>
 Bann kamarad travayis, bann sympatizan simbol lakle, mo tenir a remersie zot pou zot soutien ek renouvelman zot konfians pou renomm mwa an tan ki leader du Parti. 
Zot konfians li donn mwa bocou lancourazman ek bocou lafors pou kontigne mo komba pou fer de lil Moris ene pei meyer ek prosper. 
Le Parti Travayis finn touzour fer so prev an matier de kompetans ek progre ki linn amene pou lepep. Ou vot de konfians an mwa se ene vot de konfians pou ou mem, parski kan mo travaye, mo travaye pou tou morisien san ekseption. Ankor ene fois mo remersie zot humbleman pou lafwa ki zot inn mete an mwa.
Osi par rapor a sa aksidan fatal ek trazik kinn arive yer swar dan Rose-Belle, mo tia voudre prezant mo sinser kondoleans ek mo sinpati a bane fami bann viktim sa aksidan la.
Li vreman tre sagrinant ek mo kompatir ek prye avek tou dimounn ki finn afekte par sa trazedi la.
#morispourtous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52979402"/>
                  </a:ext>
                </a:extLst>
              </a:tr>
            </a:tbl>
          </a:graphicData>
        </a:graphic>
      </p:graphicFrame>
      <p:sp>
        <p:nvSpPr>
          <p:cNvPr id="4" name="Text Placeholder 3">
            <a:extLst>
              <a:ext uri="{FF2B5EF4-FFF2-40B4-BE49-F238E27FC236}">
                <a16:creationId xmlns:a16="http://schemas.microsoft.com/office/drawing/2014/main" id="{DC50C933-4DB3-47B6-8191-A454709F0991}"/>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57135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B935-97BF-40D6-8016-D3313C4B15E0}"/>
              </a:ext>
            </a:extLst>
          </p:cNvPr>
          <p:cNvSpPr>
            <a:spLocks noGrp="1"/>
          </p:cNvSpPr>
          <p:nvPr>
            <p:ph type="title"/>
          </p:nvPr>
        </p:nvSpPr>
        <p:spPr/>
        <p:txBody>
          <a:bodyPr/>
          <a:lstStyle/>
          <a:p>
            <a:r>
              <a:rPr lang="en-US"/>
              <a:t>Facebook Own Posts Table | POLITICAL - 9 of 23</a:t>
            </a:r>
          </a:p>
        </p:txBody>
      </p:sp>
      <p:graphicFrame>
        <p:nvGraphicFramePr>
          <p:cNvPr id="5" name="Table Placeholder 4">
            <a:extLst>
              <a:ext uri="{FF2B5EF4-FFF2-40B4-BE49-F238E27FC236}">
                <a16:creationId xmlns:a16="http://schemas.microsoft.com/office/drawing/2014/main" id="{0DB26709-C022-4C87-85BD-7C76A693ABF9}"/>
              </a:ext>
            </a:extLst>
          </p:cNvPr>
          <p:cNvGraphicFramePr>
            <a:graphicFrameLocks noGrp="1"/>
          </p:cNvGraphicFramePr>
          <p:nvPr>
            <p:ph type="tbl" sz="quarter" idx="13"/>
            <p:extLst>
              <p:ext uri="{D42A27DB-BD31-4B8C-83A1-F6EECF244321}">
                <p14:modId xmlns:p14="http://schemas.microsoft.com/office/powerpoint/2010/main" val="88290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00301959"/>
                    </a:ext>
                  </a:extLst>
                </a:gridCol>
                <a:gridCol w="905256">
                  <a:extLst>
                    <a:ext uri="{9D8B030D-6E8A-4147-A177-3AD203B41FA5}">
                      <a16:colId xmlns:a16="http://schemas.microsoft.com/office/drawing/2014/main" val="623029142"/>
                    </a:ext>
                  </a:extLst>
                </a:gridCol>
                <a:gridCol w="658368">
                  <a:extLst>
                    <a:ext uri="{9D8B030D-6E8A-4147-A177-3AD203B41FA5}">
                      <a16:colId xmlns:a16="http://schemas.microsoft.com/office/drawing/2014/main" val="4159125171"/>
                    </a:ext>
                  </a:extLst>
                </a:gridCol>
                <a:gridCol w="329184">
                  <a:extLst>
                    <a:ext uri="{9D8B030D-6E8A-4147-A177-3AD203B41FA5}">
                      <a16:colId xmlns:a16="http://schemas.microsoft.com/office/drawing/2014/main" val="380665856"/>
                    </a:ext>
                  </a:extLst>
                </a:gridCol>
                <a:gridCol w="329184">
                  <a:extLst>
                    <a:ext uri="{9D8B030D-6E8A-4147-A177-3AD203B41FA5}">
                      <a16:colId xmlns:a16="http://schemas.microsoft.com/office/drawing/2014/main" val="978802492"/>
                    </a:ext>
                  </a:extLst>
                </a:gridCol>
                <a:gridCol w="329184">
                  <a:extLst>
                    <a:ext uri="{9D8B030D-6E8A-4147-A177-3AD203B41FA5}">
                      <a16:colId xmlns:a16="http://schemas.microsoft.com/office/drawing/2014/main" val="24134270"/>
                    </a:ext>
                  </a:extLst>
                </a:gridCol>
                <a:gridCol w="329184">
                  <a:extLst>
                    <a:ext uri="{9D8B030D-6E8A-4147-A177-3AD203B41FA5}">
                      <a16:colId xmlns:a16="http://schemas.microsoft.com/office/drawing/2014/main" val="1132655105"/>
                    </a:ext>
                  </a:extLst>
                </a:gridCol>
                <a:gridCol w="329184">
                  <a:extLst>
                    <a:ext uri="{9D8B030D-6E8A-4147-A177-3AD203B41FA5}">
                      <a16:colId xmlns:a16="http://schemas.microsoft.com/office/drawing/2014/main" val="3744691031"/>
                    </a:ext>
                  </a:extLst>
                </a:gridCol>
                <a:gridCol w="329184">
                  <a:extLst>
                    <a:ext uri="{9D8B030D-6E8A-4147-A177-3AD203B41FA5}">
                      <a16:colId xmlns:a16="http://schemas.microsoft.com/office/drawing/2014/main" val="1044987026"/>
                    </a:ext>
                  </a:extLst>
                </a:gridCol>
                <a:gridCol w="329184">
                  <a:extLst>
                    <a:ext uri="{9D8B030D-6E8A-4147-A177-3AD203B41FA5}">
                      <a16:colId xmlns:a16="http://schemas.microsoft.com/office/drawing/2014/main" val="965082710"/>
                    </a:ext>
                  </a:extLst>
                </a:gridCol>
                <a:gridCol w="329184">
                  <a:extLst>
                    <a:ext uri="{9D8B030D-6E8A-4147-A177-3AD203B41FA5}">
                      <a16:colId xmlns:a16="http://schemas.microsoft.com/office/drawing/2014/main" val="4185135752"/>
                    </a:ext>
                  </a:extLst>
                </a:gridCol>
                <a:gridCol w="329184">
                  <a:extLst>
                    <a:ext uri="{9D8B030D-6E8A-4147-A177-3AD203B41FA5}">
                      <a16:colId xmlns:a16="http://schemas.microsoft.com/office/drawing/2014/main" val="2562174208"/>
                    </a:ext>
                  </a:extLst>
                </a:gridCol>
                <a:gridCol w="329184">
                  <a:extLst>
                    <a:ext uri="{9D8B030D-6E8A-4147-A177-3AD203B41FA5}">
                      <a16:colId xmlns:a16="http://schemas.microsoft.com/office/drawing/2014/main" val="2523985686"/>
                    </a:ext>
                  </a:extLst>
                </a:gridCol>
                <a:gridCol w="329184">
                  <a:extLst>
                    <a:ext uri="{9D8B030D-6E8A-4147-A177-3AD203B41FA5}">
                      <a16:colId xmlns:a16="http://schemas.microsoft.com/office/drawing/2014/main" val="208558418"/>
                    </a:ext>
                  </a:extLst>
                </a:gridCol>
                <a:gridCol w="329184">
                  <a:extLst>
                    <a:ext uri="{9D8B030D-6E8A-4147-A177-3AD203B41FA5}">
                      <a16:colId xmlns:a16="http://schemas.microsoft.com/office/drawing/2014/main" val="724709124"/>
                    </a:ext>
                  </a:extLst>
                </a:gridCol>
                <a:gridCol w="329184">
                  <a:extLst>
                    <a:ext uri="{9D8B030D-6E8A-4147-A177-3AD203B41FA5}">
                      <a16:colId xmlns:a16="http://schemas.microsoft.com/office/drawing/2014/main" val="2287671351"/>
                    </a:ext>
                  </a:extLst>
                </a:gridCol>
                <a:gridCol w="329184">
                  <a:extLst>
                    <a:ext uri="{9D8B030D-6E8A-4147-A177-3AD203B41FA5}">
                      <a16:colId xmlns:a16="http://schemas.microsoft.com/office/drawing/2014/main" val="925015785"/>
                    </a:ext>
                  </a:extLst>
                </a:gridCol>
                <a:gridCol w="329184">
                  <a:extLst>
                    <a:ext uri="{9D8B030D-6E8A-4147-A177-3AD203B41FA5}">
                      <a16:colId xmlns:a16="http://schemas.microsoft.com/office/drawing/2014/main" val="3636222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19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 Raymond Berenger - 2019-10-13 17:58:17</a:t>
                      </a:r>
                      <a:r>
                        <a:rPr kumimoji="0" lang="fr-FR" sz="1000" b="0" i="0" u="none" strike="noStrike" kern="1200" cap="none" spc="0" normalizeH="0" baseline="0" noProof="0">
                          <a:ln>
                            <a:noFill/>
                          </a:ln>
                          <a:solidFill>
                            <a:prstClr val="black"/>
                          </a:solidFill>
                          <a:effectLst/>
                          <a:uLnTx/>
                          <a:uFillTx/>
                          <a:latin typeface="+mn-lt"/>
                          <a:ea typeface="+mn-ea"/>
                          <a:cs typeface="+mn-cs"/>
                        </a:rPr>
                        <a:t>
 "Nou separ nou dan lazwa, dan lantouzias, nou al travay dan nou sirkonskripsion, nou al travay ver laviktwar." Paul Berenger.
Ainsi, dans une ambiance chaleureuse, remplie d’espoir et d’unité, une palette de visages multiculturels, s’est retrouvée après l’Assemblée des Délégués. Une occasion pour partager, encourager et motiver tout un chacun pour le travail à faire pour les élections du 7 novembre.
#MMM #Democratie #Moris #Maurice #Mauritius #Morisien #Mauricien #LepepMoris #PrincipeFondamental #Valeur #PourUneIleMauriceMeilleure #vraiedémocratie #courage #militant #assembléedesdélégués #60candidatsMMM #2019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26770391"/>
                  </a:ext>
                </a:extLst>
              </a:tr>
            </a:tbl>
          </a:graphicData>
        </a:graphic>
      </p:graphicFrame>
      <p:sp>
        <p:nvSpPr>
          <p:cNvPr id="4" name="Text Placeholder 3">
            <a:extLst>
              <a:ext uri="{FF2B5EF4-FFF2-40B4-BE49-F238E27FC236}">
                <a16:creationId xmlns:a16="http://schemas.microsoft.com/office/drawing/2014/main" id="{2BAC8AF3-ED18-494B-A20D-1C1D3AE0FD71}"/>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4145505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3ED2A-D36B-42E7-9D33-AD00267E44A8}"/>
              </a:ext>
            </a:extLst>
          </p:cNvPr>
          <p:cNvSpPr>
            <a:spLocks noGrp="1"/>
          </p:cNvSpPr>
          <p:nvPr>
            <p:ph type="title"/>
          </p:nvPr>
        </p:nvSpPr>
        <p:spPr/>
        <p:txBody>
          <a:bodyPr/>
          <a:lstStyle/>
          <a:p>
            <a:r>
              <a:rPr lang="en-US"/>
              <a:t>Facebook Own Posts Table | POLITICAL - 10 of 23</a:t>
            </a:r>
          </a:p>
        </p:txBody>
      </p:sp>
      <p:graphicFrame>
        <p:nvGraphicFramePr>
          <p:cNvPr id="5" name="Table Placeholder 4">
            <a:extLst>
              <a:ext uri="{FF2B5EF4-FFF2-40B4-BE49-F238E27FC236}">
                <a16:creationId xmlns:a16="http://schemas.microsoft.com/office/drawing/2014/main" id="{71542138-610C-400E-86D9-EFECFEF4CD8A}"/>
              </a:ext>
            </a:extLst>
          </p:cNvPr>
          <p:cNvGraphicFramePr>
            <a:graphicFrameLocks noGrp="1"/>
          </p:cNvGraphicFramePr>
          <p:nvPr>
            <p:ph type="tbl" sz="quarter" idx="13"/>
            <p:extLst>
              <p:ext uri="{D42A27DB-BD31-4B8C-83A1-F6EECF244321}">
                <p14:modId xmlns:p14="http://schemas.microsoft.com/office/powerpoint/2010/main" val="1930245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44553994"/>
                    </a:ext>
                  </a:extLst>
                </a:gridCol>
                <a:gridCol w="905256">
                  <a:extLst>
                    <a:ext uri="{9D8B030D-6E8A-4147-A177-3AD203B41FA5}">
                      <a16:colId xmlns:a16="http://schemas.microsoft.com/office/drawing/2014/main" val="21333845"/>
                    </a:ext>
                  </a:extLst>
                </a:gridCol>
                <a:gridCol w="658368">
                  <a:extLst>
                    <a:ext uri="{9D8B030D-6E8A-4147-A177-3AD203B41FA5}">
                      <a16:colId xmlns:a16="http://schemas.microsoft.com/office/drawing/2014/main" val="3533421745"/>
                    </a:ext>
                  </a:extLst>
                </a:gridCol>
                <a:gridCol w="329184">
                  <a:extLst>
                    <a:ext uri="{9D8B030D-6E8A-4147-A177-3AD203B41FA5}">
                      <a16:colId xmlns:a16="http://schemas.microsoft.com/office/drawing/2014/main" val="2826402916"/>
                    </a:ext>
                  </a:extLst>
                </a:gridCol>
                <a:gridCol w="329184">
                  <a:extLst>
                    <a:ext uri="{9D8B030D-6E8A-4147-A177-3AD203B41FA5}">
                      <a16:colId xmlns:a16="http://schemas.microsoft.com/office/drawing/2014/main" val="3175272530"/>
                    </a:ext>
                  </a:extLst>
                </a:gridCol>
                <a:gridCol w="329184">
                  <a:extLst>
                    <a:ext uri="{9D8B030D-6E8A-4147-A177-3AD203B41FA5}">
                      <a16:colId xmlns:a16="http://schemas.microsoft.com/office/drawing/2014/main" val="3332058725"/>
                    </a:ext>
                  </a:extLst>
                </a:gridCol>
                <a:gridCol w="329184">
                  <a:extLst>
                    <a:ext uri="{9D8B030D-6E8A-4147-A177-3AD203B41FA5}">
                      <a16:colId xmlns:a16="http://schemas.microsoft.com/office/drawing/2014/main" val="874090908"/>
                    </a:ext>
                  </a:extLst>
                </a:gridCol>
                <a:gridCol w="329184">
                  <a:extLst>
                    <a:ext uri="{9D8B030D-6E8A-4147-A177-3AD203B41FA5}">
                      <a16:colId xmlns:a16="http://schemas.microsoft.com/office/drawing/2014/main" val="3315021005"/>
                    </a:ext>
                  </a:extLst>
                </a:gridCol>
                <a:gridCol w="329184">
                  <a:extLst>
                    <a:ext uri="{9D8B030D-6E8A-4147-A177-3AD203B41FA5}">
                      <a16:colId xmlns:a16="http://schemas.microsoft.com/office/drawing/2014/main" val="3042988258"/>
                    </a:ext>
                  </a:extLst>
                </a:gridCol>
                <a:gridCol w="329184">
                  <a:extLst>
                    <a:ext uri="{9D8B030D-6E8A-4147-A177-3AD203B41FA5}">
                      <a16:colId xmlns:a16="http://schemas.microsoft.com/office/drawing/2014/main" val="3887957798"/>
                    </a:ext>
                  </a:extLst>
                </a:gridCol>
                <a:gridCol w="329184">
                  <a:extLst>
                    <a:ext uri="{9D8B030D-6E8A-4147-A177-3AD203B41FA5}">
                      <a16:colId xmlns:a16="http://schemas.microsoft.com/office/drawing/2014/main" val="3591833536"/>
                    </a:ext>
                  </a:extLst>
                </a:gridCol>
                <a:gridCol w="329184">
                  <a:extLst>
                    <a:ext uri="{9D8B030D-6E8A-4147-A177-3AD203B41FA5}">
                      <a16:colId xmlns:a16="http://schemas.microsoft.com/office/drawing/2014/main" val="1710620832"/>
                    </a:ext>
                  </a:extLst>
                </a:gridCol>
                <a:gridCol w="329184">
                  <a:extLst>
                    <a:ext uri="{9D8B030D-6E8A-4147-A177-3AD203B41FA5}">
                      <a16:colId xmlns:a16="http://schemas.microsoft.com/office/drawing/2014/main" val="710182824"/>
                    </a:ext>
                  </a:extLst>
                </a:gridCol>
                <a:gridCol w="329184">
                  <a:extLst>
                    <a:ext uri="{9D8B030D-6E8A-4147-A177-3AD203B41FA5}">
                      <a16:colId xmlns:a16="http://schemas.microsoft.com/office/drawing/2014/main" val="1941357314"/>
                    </a:ext>
                  </a:extLst>
                </a:gridCol>
                <a:gridCol w="329184">
                  <a:extLst>
                    <a:ext uri="{9D8B030D-6E8A-4147-A177-3AD203B41FA5}">
                      <a16:colId xmlns:a16="http://schemas.microsoft.com/office/drawing/2014/main" val="3757658916"/>
                    </a:ext>
                  </a:extLst>
                </a:gridCol>
                <a:gridCol w="329184">
                  <a:extLst>
                    <a:ext uri="{9D8B030D-6E8A-4147-A177-3AD203B41FA5}">
                      <a16:colId xmlns:a16="http://schemas.microsoft.com/office/drawing/2014/main" val="2086854986"/>
                    </a:ext>
                  </a:extLst>
                </a:gridCol>
                <a:gridCol w="329184">
                  <a:extLst>
                    <a:ext uri="{9D8B030D-6E8A-4147-A177-3AD203B41FA5}">
                      <a16:colId xmlns:a16="http://schemas.microsoft.com/office/drawing/2014/main" val="3028782864"/>
                    </a:ext>
                  </a:extLst>
                </a:gridCol>
                <a:gridCol w="329184">
                  <a:extLst>
                    <a:ext uri="{9D8B030D-6E8A-4147-A177-3AD203B41FA5}">
                      <a16:colId xmlns:a16="http://schemas.microsoft.com/office/drawing/2014/main" val="3701330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788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17:06:03</a:t>
                      </a:r>
                      <a:r>
                        <a:rPr kumimoji="0" lang="fr-FR" sz="1000" b="0" i="0" u="none" strike="noStrike" kern="1200" cap="none" spc="0" normalizeH="0" baseline="0" noProof="0">
                          <a:ln>
                            <a:noFill/>
                          </a:ln>
                          <a:solidFill>
                            <a:prstClr val="black"/>
                          </a:solidFill>
                          <a:effectLst/>
                          <a:uLnTx/>
                          <a:uFillTx/>
                          <a:latin typeface="+mn-lt"/>
                          <a:ea typeface="+mn-ea"/>
                          <a:cs typeface="+mn-cs"/>
                        </a:rPr>
                        <a:t>
 (Navin gorer si li pas kon gorer) congres à Bambou Virieux No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https://scontent.xx.fbcdn.net/v/t15.5256-10/s720x720/71197760_416217725746369_5967055213167640576_n.jpg?_nc_cat=107&amp;_nc_oc=AQnA_s0MbzzTr2u0CKTE6oY2WQ5TXwoC_L1EBdGJGWqD4ra7Hnd5XumEi-jlnk8KgUU&amp;_nc_ht=scontent.xx&amp;oh=f27b0d4d4d6b4653efb323888511d969&amp;oe=5E34D557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02278758"/>
                  </a:ext>
                </a:extLst>
              </a:tr>
            </a:tbl>
          </a:graphicData>
        </a:graphic>
      </p:graphicFrame>
      <p:sp>
        <p:nvSpPr>
          <p:cNvPr id="4" name="Text Placeholder 3">
            <a:extLst>
              <a:ext uri="{FF2B5EF4-FFF2-40B4-BE49-F238E27FC236}">
                <a16:creationId xmlns:a16="http://schemas.microsoft.com/office/drawing/2014/main" id="{1C1F22A9-5C0E-4675-9C78-458A281E874F}"/>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196967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D28F2-8B56-46DA-80C5-B4F4D0FC7E72}"/>
              </a:ext>
            </a:extLst>
          </p:cNvPr>
          <p:cNvSpPr>
            <a:spLocks noGrp="1"/>
          </p:cNvSpPr>
          <p:nvPr>
            <p:ph type="title"/>
          </p:nvPr>
        </p:nvSpPr>
        <p:spPr/>
        <p:txBody>
          <a:bodyPr/>
          <a:lstStyle/>
          <a:p>
            <a:r>
              <a:rPr lang="en-US"/>
              <a:t>Facebook Own Posts Table | POLITICAL - 11 of 23</a:t>
            </a:r>
          </a:p>
        </p:txBody>
      </p:sp>
      <p:graphicFrame>
        <p:nvGraphicFramePr>
          <p:cNvPr id="5" name="Table Placeholder 4">
            <a:extLst>
              <a:ext uri="{FF2B5EF4-FFF2-40B4-BE49-F238E27FC236}">
                <a16:creationId xmlns:a16="http://schemas.microsoft.com/office/drawing/2014/main" id="{0C3C6A97-DBA1-4567-A605-110225827C0D}"/>
              </a:ext>
            </a:extLst>
          </p:cNvPr>
          <p:cNvGraphicFramePr>
            <a:graphicFrameLocks noGrp="1"/>
          </p:cNvGraphicFramePr>
          <p:nvPr>
            <p:ph type="tbl" sz="quarter" idx="13"/>
            <p:extLst>
              <p:ext uri="{D42A27DB-BD31-4B8C-83A1-F6EECF244321}">
                <p14:modId xmlns:p14="http://schemas.microsoft.com/office/powerpoint/2010/main" val="2272276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55044693"/>
                    </a:ext>
                  </a:extLst>
                </a:gridCol>
                <a:gridCol w="905256">
                  <a:extLst>
                    <a:ext uri="{9D8B030D-6E8A-4147-A177-3AD203B41FA5}">
                      <a16:colId xmlns:a16="http://schemas.microsoft.com/office/drawing/2014/main" val="2186012221"/>
                    </a:ext>
                  </a:extLst>
                </a:gridCol>
                <a:gridCol w="658368">
                  <a:extLst>
                    <a:ext uri="{9D8B030D-6E8A-4147-A177-3AD203B41FA5}">
                      <a16:colId xmlns:a16="http://schemas.microsoft.com/office/drawing/2014/main" val="1125987368"/>
                    </a:ext>
                  </a:extLst>
                </a:gridCol>
                <a:gridCol w="329184">
                  <a:extLst>
                    <a:ext uri="{9D8B030D-6E8A-4147-A177-3AD203B41FA5}">
                      <a16:colId xmlns:a16="http://schemas.microsoft.com/office/drawing/2014/main" val="3893162500"/>
                    </a:ext>
                  </a:extLst>
                </a:gridCol>
                <a:gridCol w="329184">
                  <a:extLst>
                    <a:ext uri="{9D8B030D-6E8A-4147-A177-3AD203B41FA5}">
                      <a16:colId xmlns:a16="http://schemas.microsoft.com/office/drawing/2014/main" val="2487421729"/>
                    </a:ext>
                  </a:extLst>
                </a:gridCol>
                <a:gridCol w="329184">
                  <a:extLst>
                    <a:ext uri="{9D8B030D-6E8A-4147-A177-3AD203B41FA5}">
                      <a16:colId xmlns:a16="http://schemas.microsoft.com/office/drawing/2014/main" val="2875722177"/>
                    </a:ext>
                  </a:extLst>
                </a:gridCol>
                <a:gridCol w="329184">
                  <a:extLst>
                    <a:ext uri="{9D8B030D-6E8A-4147-A177-3AD203B41FA5}">
                      <a16:colId xmlns:a16="http://schemas.microsoft.com/office/drawing/2014/main" val="3365467659"/>
                    </a:ext>
                  </a:extLst>
                </a:gridCol>
                <a:gridCol w="329184">
                  <a:extLst>
                    <a:ext uri="{9D8B030D-6E8A-4147-A177-3AD203B41FA5}">
                      <a16:colId xmlns:a16="http://schemas.microsoft.com/office/drawing/2014/main" val="3796798803"/>
                    </a:ext>
                  </a:extLst>
                </a:gridCol>
                <a:gridCol w="329184">
                  <a:extLst>
                    <a:ext uri="{9D8B030D-6E8A-4147-A177-3AD203B41FA5}">
                      <a16:colId xmlns:a16="http://schemas.microsoft.com/office/drawing/2014/main" val="118626653"/>
                    </a:ext>
                  </a:extLst>
                </a:gridCol>
                <a:gridCol w="329184">
                  <a:extLst>
                    <a:ext uri="{9D8B030D-6E8A-4147-A177-3AD203B41FA5}">
                      <a16:colId xmlns:a16="http://schemas.microsoft.com/office/drawing/2014/main" val="469115401"/>
                    </a:ext>
                  </a:extLst>
                </a:gridCol>
                <a:gridCol w="329184">
                  <a:extLst>
                    <a:ext uri="{9D8B030D-6E8A-4147-A177-3AD203B41FA5}">
                      <a16:colId xmlns:a16="http://schemas.microsoft.com/office/drawing/2014/main" val="3889854449"/>
                    </a:ext>
                  </a:extLst>
                </a:gridCol>
                <a:gridCol w="329184">
                  <a:extLst>
                    <a:ext uri="{9D8B030D-6E8A-4147-A177-3AD203B41FA5}">
                      <a16:colId xmlns:a16="http://schemas.microsoft.com/office/drawing/2014/main" val="71412057"/>
                    </a:ext>
                  </a:extLst>
                </a:gridCol>
                <a:gridCol w="329184">
                  <a:extLst>
                    <a:ext uri="{9D8B030D-6E8A-4147-A177-3AD203B41FA5}">
                      <a16:colId xmlns:a16="http://schemas.microsoft.com/office/drawing/2014/main" val="293230584"/>
                    </a:ext>
                  </a:extLst>
                </a:gridCol>
                <a:gridCol w="329184">
                  <a:extLst>
                    <a:ext uri="{9D8B030D-6E8A-4147-A177-3AD203B41FA5}">
                      <a16:colId xmlns:a16="http://schemas.microsoft.com/office/drawing/2014/main" val="2217340249"/>
                    </a:ext>
                  </a:extLst>
                </a:gridCol>
                <a:gridCol w="329184">
                  <a:extLst>
                    <a:ext uri="{9D8B030D-6E8A-4147-A177-3AD203B41FA5}">
                      <a16:colId xmlns:a16="http://schemas.microsoft.com/office/drawing/2014/main" val="4291780459"/>
                    </a:ext>
                  </a:extLst>
                </a:gridCol>
                <a:gridCol w="329184">
                  <a:extLst>
                    <a:ext uri="{9D8B030D-6E8A-4147-A177-3AD203B41FA5}">
                      <a16:colId xmlns:a16="http://schemas.microsoft.com/office/drawing/2014/main" val="2288184975"/>
                    </a:ext>
                  </a:extLst>
                </a:gridCol>
                <a:gridCol w="329184">
                  <a:extLst>
                    <a:ext uri="{9D8B030D-6E8A-4147-A177-3AD203B41FA5}">
                      <a16:colId xmlns:a16="http://schemas.microsoft.com/office/drawing/2014/main" val="3763758249"/>
                    </a:ext>
                  </a:extLst>
                </a:gridCol>
                <a:gridCol w="329184">
                  <a:extLst>
                    <a:ext uri="{9D8B030D-6E8A-4147-A177-3AD203B41FA5}">
                      <a16:colId xmlns:a16="http://schemas.microsoft.com/office/drawing/2014/main" val="647721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742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16:46:14</a:t>
                      </a:r>
                      <a:r>
                        <a:rPr kumimoji="0" lang="fr-FR" sz="1000" b="0" i="0" u="none" strike="noStrike" kern="1200" cap="none" spc="0" normalizeH="0" baseline="0" noProof="0">
                          <a:ln>
                            <a:noFill/>
                          </a:ln>
                          <a:solidFill>
                            <a:prstClr val="black"/>
                          </a:solidFill>
                          <a:effectLst/>
                          <a:uLnTx/>
                          <a:uFillTx/>
                          <a:latin typeface="+mn-lt"/>
                          <a:ea typeface="+mn-ea"/>
                          <a:cs typeface="+mn-cs"/>
                        </a:rPr>
                        <a:t>
 #travaylafer #ensam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https://scontent.xx.fbcdn.net/v/t1.0-9/s720x720/73186053_3095696190444889_5691109216576602112_n.jpg?_nc_cat=107&amp;_nc_oc=AQm3oQ1yvaIeTg1AFoA5ZbeoFRcktdiDLRSig_nHQ0QuFjrrhEwdMguUKbyGJy4k2XU&amp;_nc_ht=scontent.xx&amp;oh=767382a4b92646f34ec7326792bc83f0&amp;oe=5E1F10D9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6929194"/>
                  </a:ext>
                </a:extLst>
              </a:tr>
            </a:tbl>
          </a:graphicData>
        </a:graphic>
      </p:graphicFrame>
      <p:sp>
        <p:nvSpPr>
          <p:cNvPr id="4" name="Text Placeholder 3">
            <a:extLst>
              <a:ext uri="{FF2B5EF4-FFF2-40B4-BE49-F238E27FC236}">
                <a16:creationId xmlns:a16="http://schemas.microsoft.com/office/drawing/2014/main" id="{876B5739-621A-41C3-B0BE-40074920B915}"/>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4168347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C15C-303C-4C1C-A99C-222C0F522927}"/>
              </a:ext>
            </a:extLst>
          </p:cNvPr>
          <p:cNvSpPr>
            <a:spLocks noGrp="1"/>
          </p:cNvSpPr>
          <p:nvPr>
            <p:ph type="title"/>
          </p:nvPr>
        </p:nvSpPr>
        <p:spPr/>
        <p:txBody>
          <a:bodyPr/>
          <a:lstStyle/>
          <a:p>
            <a:r>
              <a:rPr lang="en-US"/>
              <a:t>Facebook Own Posts Table | POLITICAL - 12 of 23</a:t>
            </a:r>
          </a:p>
        </p:txBody>
      </p:sp>
      <p:graphicFrame>
        <p:nvGraphicFramePr>
          <p:cNvPr id="5" name="Table Placeholder 4">
            <a:extLst>
              <a:ext uri="{FF2B5EF4-FFF2-40B4-BE49-F238E27FC236}">
                <a16:creationId xmlns:a16="http://schemas.microsoft.com/office/drawing/2014/main" id="{084C0BBF-D9A3-4CDA-B744-3D6C6E1BB0F0}"/>
              </a:ext>
            </a:extLst>
          </p:cNvPr>
          <p:cNvGraphicFramePr>
            <a:graphicFrameLocks noGrp="1"/>
          </p:cNvGraphicFramePr>
          <p:nvPr>
            <p:ph type="tbl" sz="quarter" idx="13"/>
            <p:extLst>
              <p:ext uri="{D42A27DB-BD31-4B8C-83A1-F6EECF244321}">
                <p14:modId xmlns:p14="http://schemas.microsoft.com/office/powerpoint/2010/main" val="1343431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1814417"/>
                    </a:ext>
                  </a:extLst>
                </a:gridCol>
                <a:gridCol w="905256">
                  <a:extLst>
                    <a:ext uri="{9D8B030D-6E8A-4147-A177-3AD203B41FA5}">
                      <a16:colId xmlns:a16="http://schemas.microsoft.com/office/drawing/2014/main" val="341868702"/>
                    </a:ext>
                  </a:extLst>
                </a:gridCol>
                <a:gridCol w="658368">
                  <a:extLst>
                    <a:ext uri="{9D8B030D-6E8A-4147-A177-3AD203B41FA5}">
                      <a16:colId xmlns:a16="http://schemas.microsoft.com/office/drawing/2014/main" val="52336500"/>
                    </a:ext>
                  </a:extLst>
                </a:gridCol>
                <a:gridCol w="329184">
                  <a:extLst>
                    <a:ext uri="{9D8B030D-6E8A-4147-A177-3AD203B41FA5}">
                      <a16:colId xmlns:a16="http://schemas.microsoft.com/office/drawing/2014/main" val="516906144"/>
                    </a:ext>
                  </a:extLst>
                </a:gridCol>
                <a:gridCol w="329184">
                  <a:extLst>
                    <a:ext uri="{9D8B030D-6E8A-4147-A177-3AD203B41FA5}">
                      <a16:colId xmlns:a16="http://schemas.microsoft.com/office/drawing/2014/main" val="2667528971"/>
                    </a:ext>
                  </a:extLst>
                </a:gridCol>
                <a:gridCol w="329184">
                  <a:extLst>
                    <a:ext uri="{9D8B030D-6E8A-4147-A177-3AD203B41FA5}">
                      <a16:colId xmlns:a16="http://schemas.microsoft.com/office/drawing/2014/main" val="3840319657"/>
                    </a:ext>
                  </a:extLst>
                </a:gridCol>
                <a:gridCol w="329184">
                  <a:extLst>
                    <a:ext uri="{9D8B030D-6E8A-4147-A177-3AD203B41FA5}">
                      <a16:colId xmlns:a16="http://schemas.microsoft.com/office/drawing/2014/main" val="1474902873"/>
                    </a:ext>
                  </a:extLst>
                </a:gridCol>
                <a:gridCol w="329184">
                  <a:extLst>
                    <a:ext uri="{9D8B030D-6E8A-4147-A177-3AD203B41FA5}">
                      <a16:colId xmlns:a16="http://schemas.microsoft.com/office/drawing/2014/main" val="1781050325"/>
                    </a:ext>
                  </a:extLst>
                </a:gridCol>
                <a:gridCol w="329184">
                  <a:extLst>
                    <a:ext uri="{9D8B030D-6E8A-4147-A177-3AD203B41FA5}">
                      <a16:colId xmlns:a16="http://schemas.microsoft.com/office/drawing/2014/main" val="2067896959"/>
                    </a:ext>
                  </a:extLst>
                </a:gridCol>
                <a:gridCol w="329184">
                  <a:extLst>
                    <a:ext uri="{9D8B030D-6E8A-4147-A177-3AD203B41FA5}">
                      <a16:colId xmlns:a16="http://schemas.microsoft.com/office/drawing/2014/main" val="834279408"/>
                    </a:ext>
                  </a:extLst>
                </a:gridCol>
                <a:gridCol w="329184">
                  <a:extLst>
                    <a:ext uri="{9D8B030D-6E8A-4147-A177-3AD203B41FA5}">
                      <a16:colId xmlns:a16="http://schemas.microsoft.com/office/drawing/2014/main" val="1699115485"/>
                    </a:ext>
                  </a:extLst>
                </a:gridCol>
                <a:gridCol w="329184">
                  <a:extLst>
                    <a:ext uri="{9D8B030D-6E8A-4147-A177-3AD203B41FA5}">
                      <a16:colId xmlns:a16="http://schemas.microsoft.com/office/drawing/2014/main" val="993395537"/>
                    </a:ext>
                  </a:extLst>
                </a:gridCol>
                <a:gridCol w="329184">
                  <a:extLst>
                    <a:ext uri="{9D8B030D-6E8A-4147-A177-3AD203B41FA5}">
                      <a16:colId xmlns:a16="http://schemas.microsoft.com/office/drawing/2014/main" val="3402519827"/>
                    </a:ext>
                  </a:extLst>
                </a:gridCol>
                <a:gridCol w="329184">
                  <a:extLst>
                    <a:ext uri="{9D8B030D-6E8A-4147-A177-3AD203B41FA5}">
                      <a16:colId xmlns:a16="http://schemas.microsoft.com/office/drawing/2014/main" val="925636578"/>
                    </a:ext>
                  </a:extLst>
                </a:gridCol>
                <a:gridCol w="329184">
                  <a:extLst>
                    <a:ext uri="{9D8B030D-6E8A-4147-A177-3AD203B41FA5}">
                      <a16:colId xmlns:a16="http://schemas.microsoft.com/office/drawing/2014/main" val="335194375"/>
                    </a:ext>
                  </a:extLst>
                </a:gridCol>
                <a:gridCol w="329184">
                  <a:extLst>
                    <a:ext uri="{9D8B030D-6E8A-4147-A177-3AD203B41FA5}">
                      <a16:colId xmlns:a16="http://schemas.microsoft.com/office/drawing/2014/main" val="2154329931"/>
                    </a:ext>
                  </a:extLst>
                </a:gridCol>
                <a:gridCol w="329184">
                  <a:extLst>
                    <a:ext uri="{9D8B030D-6E8A-4147-A177-3AD203B41FA5}">
                      <a16:colId xmlns:a16="http://schemas.microsoft.com/office/drawing/2014/main" val="175814689"/>
                    </a:ext>
                  </a:extLst>
                </a:gridCol>
                <a:gridCol w="329184">
                  <a:extLst>
                    <a:ext uri="{9D8B030D-6E8A-4147-A177-3AD203B41FA5}">
                      <a16:colId xmlns:a16="http://schemas.microsoft.com/office/drawing/2014/main" val="3094848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920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16:03:29</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8450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Roshi Bhadain - 2019-10-13 15:44:21</a:t>
                      </a:r>
                      <a:r>
                        <a:rPr kumimoji="0" lang="en-US" sz="1000" b="0" i="0" u="none" strike="noStrike" kern="1200" cap="none" spc="0" normalizeH="0" baseline="0" noProof="0">
                          <a:ln>
                            <a:noFill/>
                          </a:ln>
                          <a:solidFill>
                            <a:prstClr val="black"/>
                          </a:solidFill>
                          <a:effectLst/>
                          <a:uLnTx/>
                          <a:uFillTx/>
                          <a:latin typeface="+mn-lt"/>
                          <a:ea typeface="+mn-ea"/>
                          <a:cs typeface="+mn-cs"/>
                        </a:rPr>
                        <a:t>
 Tou dimounes pé apprecié nou 15 Réformes. - TIME TO CHANGE - Roshi.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589078"/>
                  </a:ext>
                </a:extLst>
              </a:tr>
            </a:tbl>
          </a:graphicData>
        </a:graphic>
      </p:graphicFrame>
      <p:sp>
        <p:nvSpPr>
          <p:cNvPr id="4" name="Text Placeholder 3">
            <a:extLst>
              <a:ext uri="{FF2B5EF4-FFF2-40B4-BE49-F238E27FC236}">
                <a16:creationId xmlns:a16="http://schemas.microsoft.com/office/drawing/2014/main" id="{53C80A58-50A6-40A2-9EAE-F61F7CB70CBB}"/>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345884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2EA3-E9CC-4272-AF30-740270C9E1AB}"/>
              </a:ext>
            </a:extLst>
          </p:cNvPr>
          <p:cNvSpPr>
            <a:spLocks noGrp="1"/>
          </p:cNvSpPr>
          <p:nvPr>
            <p:ph type="title"/>
          </p:nvPr>
        </p:nvSpPr>
        <p:spPr/>
        <p:txBody>
          <a:bodyPr/>
          <a:lstStyle/>
          <a:p>
            <a:r>
              <a:rPr lang="en-US"/>
              <a:t>Facebook Own Posts Table | POLITICAL - 13 of 23</a:t>
            </a:r>
          </a:p>
        </p:txBody>
      </p:sp>
      <p:graphicFrame>
        <p:nvGraphicFramePr>
          <p:cNvPr id="5" name="Table Placeholder 4">
            <a:extLst>
              <a:ext uri="{FF2B5EF4-FFF2-40B4-BE49-F238E27FC236}">
                <a16:creationId xmlns:a16="http://schemas.microsoft.com/office/drawing/2014/main" id="{955EA123-B816-4BC2-A2B1-EEEFE7570B1A}"/>
              </a:ext>
            </a:extLst>
          </p:cNvPr>
          <p:cNvGraphicFramePr>
            <a:graphicFrameLocks noGrp="1"/>
          </p:cNvGraphicFramePr>
          <p:nvPr>
            <p:ph type="tbl" sz="quarter" idx="13"/>
            <p:extLst>
              <p:ext uri="{D42A27DB-BD31-4B8C-83A1-F6EECF244321}">
                <p14:modId xmlns:p14="http://schemas.microsoft.com/office/powerpoint/2010/main" val="2275052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91693338"/>
                    </a:ext>
                  </a:extLst>
                </a:gridCol>
                <a:gridCol w="905256">
                  <a:extLst>
                    <a:ext uri="{9D8B030D-6E8A-4147-A177-3AD203B41FA5}">
                      <a16:colId xmlns:a16="http://schemas.microsoft.com/office/drawing/2014/main" val="2122112262"/>
                    </a:ext>
                  </a:extLst>
                </a:gridCol>
                <a:gridCol w="658368">
                  <a:extLst>
                    <a:ext uri="{9D8B030D-6E8A-4147-A177-3AD203B41FA5}">
                      <a16:colId xmlns:a16="http://schemas.microsoft.com/office/drawing/2014/main" val="2406857820"/>
                    </a:ext>
                  </a:extLst>
                </a:gridCol>
                <a:gridCol w="329184">
                  <a:extLst>
                    <a:ext uri="{9D8B030D-6E8A-4147-A177-3AD203B41FA5}">
                      <a16:colId xmlns:a16="http://schemas.microsoft.com/office/drawing/2014/main" val="1475583861"/>
                    </a:ext>
                  </a:extLst>
                </a:gridCol>
                <a:gridCol w="329184">
                  <a:extLst>
                    <a:ext uri="{9D8B030D-6E8A-4147-A177-3AD203B41FA5}">
                      <a16:colId xmlns:a16="http://schemas.microsoft.com/office/drawing/2014/main" val="1615983819"/>
                    </a:ext>
                  </a:extLst>
                </a:gridCol>
                <a:gridCol w="329184">
                  <a:extLst>
                    <a:ext uri="{9D8B030D-6E8A-4147-A177-3AD203B41FA5}">
                      <a16:colId xmlns:a16="http://schemas.microsoft.com/office/drawing/2014/main" val="2176209480"/>
                    </a:ext>
                  </a:extLst>
                </a:gridCol>
                <a:gridCol w="329184">
                  <a:extLst>
                    <a:ext uri="{9D8B030D-6E8A-4147-A177-3AD203B41FA5}">
                      <a16:colId xmlns:a16="http://schemas.microsoft.com/office/drawing/2014/main" val="3064670647"/>
                    </a:ext>
                  </a:extLst>
                </a:gridCol>
                <a:gridCol w="329184">
                  <a:extLst>
                    <a:ext uri="{9D8B030D-6E8A-4147-A177-3AD203B41FA5}">
                      <a16:colId xmlns:a16="http://schemas.microsoft.com/office/drawing/2014/main" val="244395693"/>
                    </a:ext>
                  </a:extLst>
                </a:gridCol>
                <a:gridCol w="329184">
                  <a:extLst>
                    <a:ext uri="{9D8B030D-6E8A-4147-A177-3AD203B41FA5}">
                      <a16:colId xmlns:a16="http://schemas.microsoft.com/office/drawing/2014/main" val="3608099934"/>
                    </a:ext>
                  </a:extLst>
                </a:gridCol>
                <a:gridCol w="329184">
                  <a:extLst>
                    <a:ext uri="{9D8B030D-6E8A-4147-A177-3AD203B41FA5}">
                      <a16:colId xmlns:a16="http://schemas.microsoft.com/office/drawing/2014/main" val="288743865"/>
                    </a:ext>
                  </a:extLst>
                </a:gridCol>
                <a:gridCol w="329184">
                  <a:extLst>
                    <a:ext uri="{9D8B030D-6E8A-4147-A177-3AD203B41FA5}">
                      <a16:colId xmlns:a16="http://schemas.microsoft.com/office/drawing/2014/main" val="2698188314"/>
                    </a:ext>
                  </a:extLst>
                </a:gridCol>
                <a:gridCol w="329184">
                  <a:extLst>
                    <a:ext uri="{9D8B030D-6E8A-4147-A177-3AD203B41FA5}">
                      <a16:colId xmlns:a16="http://schemas.microsoft.com/office/drawing/2014/main" val="3824737146"/>
                    </a:ext>
                  </a:extLst>
                </a:gridCol>
                <a:gridCol w="329184">
                  <a:extLst>
                    <a:ext uri="{9D8B030D-6E8A-4147-A177-3AD203B41FA5}">
                      <a16:colId xmlns:a16="http://schemas.microsoft.com/office/drawing/2014/main" val="1613097615"/>
                    </a:ext>
                  </a:extLst>
                </a:gridCol>
                <a:gridCol w="329184">
                  <a:extLst>
                    <a:ext uri="{9D8B030D-6E8A-4147-A177-3AD203B41FA5}">
                      <a16:colId xmlns:a16="http://schemas.microsoft.com/office/drawing/2014/main" val="1535453615"/>
                    </a:ext>
                  </a:extLst>
                </a:gridCol>
                <a:gridCol w="329184">
                  <a:extLst>
                    <a:ext uri="{9D8B030D-6E8A-4147-A177-3AD203B41FA5}">
                      <a16:colId xmlns:a16="http://schemas.microsoft.com/office/drawing/2014/main" val="3185016773"/>
                    </a:ext>
                  </a:extLst>
                </a:gridCol>
                <a:gridCol w="329184">
                  <a:extLst>
                    <a:ext uri="{9D8B030D-6E8A-4147-A177-3AD203B41FA5}">
                      <a16:colId xmlns:a16="http://schemas.microsoft.com/office/drawing/2014/main" val="2947192624"/>
                    </a:ext>
                  </a:extLst>
                </a:gridCol>
                <a:gridCol w="329184">
                  <a:extLst>
                    <a:ext uri="{9D8B030D-6E8A-4147-A177-3AD203B41FA5}">
                      <a16:colId xmlns:a16="http://schemas.microsoft.com/office/drawing/2014/main" val="3491724766"/>
                    </a:ext>
                  </a:extLst>
                </a:gridCol>
                <a:gridCol w="329184">
                  <a:extLst>
                    <a:ext uri="{9D8B030D-6E8A-4147-A177-3AD203B41FA5}">
                      <a16:colId xmlns:a16="http://schemas.microsoft.com/office/drawing/2014/main" val="764130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403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15:36:48</a:t>
                      </a:r>
                      <a:r>
                        <a:rPr kumimoji="0" lang="en-US" sz="1000" b="0" i="0" u="none" strike="noStrike" kern="1200" cap="none" spc="0" normalizeH="0" baseline="0" noProof="0">
                          <a:ln>
                            <a:noFill/>
                          </a:ln>
                          <a:solidFill>
                            <a:prstClr val="black"/>
                          </a:solidFill>
                          <a:effectLst/>
                          <a:uLnTx/>
                          <a:uFillTx/>
                          <a:latin typeface="+mn-lt"/>
                          <a:ea typeface="+mn-ea"/>
                          <a:cs typeface="+mn-cs"/>
                        </a:rPr>
                        <a:t>
 A Travers national youth council ki mo pe creer bannes jeunes pou ena zotte mot a dire lor sujet l'environnement pou nou pei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7830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15:23:49</a:t>
                      </a:r>
                      <a:r>
                        <a:rPr kumimoji="0" lang="fr-FR" sz="1000" b="0" i="0" u="none" strike="noStrike" kern="1200" cap="none" spc="0" normalizeH="0" baseline="0" noProof="0">
                          <a:ln>
                            <a:noFill/>
                          </a:ln>
                          <a:solidFill>
                            <a:prstClr val="black"/>
                          </a:solidFill>
                          <a:effectLst/>
                          <a:uLnTx/>
                          <a:uFillTx/>
                          <a:latin typeface="+mn-lt"/>
                          <a:ea typeface="+mn-ea"/>
                          <a:cs typeface="+mn-cs"/>
                        </a:rPr>
                        <a:t>
 https://www.facebook.com/655628937845410/posts/3044883388919941/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76931070"/>
                  </a:ext>
                </a:extLst>
              </a:tr>
            </a:tbl>
          </a:graphicData>
        </a:graphic>
      </p:graphicFrame>
      <p:sp>
        <p:nvSpPr>
          <p:cNvPr id="4" name="Text Placeholder 3">
            <a:extLst>
              <a:ext uri="{FF2B5EF4-FFF2-40B4-BE49-F238E27FC236}">
                <a16:creationId xmlns:a16="http://schemas.microsoft.com/office/drawing/2014/main" id="{4170AB39-6DC8-48AA-B377-73BCC0F17D44}"/>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115626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CFBC-8B54-4722-9CDB-E8B557F86D77}"/>
              </a:ext>
            </a:extLst>
          </p:cNvPr>
          <p:cNvSpPr>
            <a:spLocks noGrp="1"/>
          </p:cNvSpPr>
          <p:nvPr>
            <p:ph type="title"/>
          </p:nvPr>
        </p:nvSpPr>
        <p:spPr/>
        <p:txBody>
          <a:bodyPr/>
          <a:lstStyle/>
          <a:p>
            <a:r>
              <a:rPr lang="en-US"/>
              <a:t>Facebook Own Posts Table | POLITICAL - 14 of 23</a:t>
            </a:r>
          </a:p>
        </p:txBody>
      </p:sp>
      <p:graphicFrame>
        <p:nvGraphicFramePr>
          <p:cNvPr id="5" name="Table Placeholder 4">
            <a:extLst>
              <a:ext uri="{FF2B5EF4-FFF2-40B4-BE49-F238E27FC236}">
                <a16:creationId xmlns:a16="http://schemas.microsoft.com/office/drawing/2014/main" id="{F2FC4E71-7A52-4A39-B5E7-030150A41AAA}"/>
              </a:ext>
            </a:extLst>
          </p:cNvPr>
          <p:cNvGraphicFramePr>
            <a:graphicFrameLocks noGrp="1"/>
          </p:cNvGraphicFramePr>
          <p:nvPr>
            <p:ph type="tbl" sz="quarter" idx="13"/>
            <p:extLst>
              <p:ext uri="{D42A27DB-BD31-4B8C-83A1-F6EECF244321}">
                <p14:modId xmlns:p14="http://schemas.microsoft.com/office/powerpoint/2010/main" val="212539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71831479"/>
                    </a:ext>
                  </a:extLst>
                </a:gridCol>
                <a:gridCol w="905256">
                  <a:extLst>
                    <a:ext uri="{9D8B030D-6E8A-4147-A177-3AD203B41FA5}">
                      <a16:colId xmlns:a16="http://schemas.microsoft.com/office/drawing/2014/main" val="1595875500"/>
                    </a:ext>
                  </a:extLst>
                </a:gridCol>
                <a:gridCol w="658368">
                  <a:extLst>
                    <a:ext uri="{9D8B030D-6E8A-4147-A177-3AD203B41FA5}">
                      <a16:colId xmlns:a16="http://schemas.microsoft.com/office/drawing/2014/main" val="2143565352"/>
                    </a:ext>
                  </a:extLst>
                </a:gridCol>
                <a:gridCol w="329184">
                  <a:extLst>
                    <a:ext uri="{9D8B030D-6E8A-4147-A177-3AD203B41FA5}">
                      <a16:colId xmlns:a16="http://schemas.microsoft.com/office/drawing/2014/main" val="232132947"/>
                    </a:ext>
                  </a:extLst>
                </a:gridCol>
                <a:gridCol w="329184">
                  <a:extLst>
                    <a:ext uri="{9D8B030D-6E8A-4147-A177-3AD203B41FA5}">
                      <a16:colId xmlns:a16="http://schemas.microsoft.com/office/drawing/2014/main" val="3731823524"/>
                    </a:ext>
                  </a:extLst>
                </a:gridCol>
                <a:gridCol w="329184">
                  <a:extLst>
                    <a:ext uri="{9D8B030D-6E8A-4147-A177-3AD203B41FA5}">
                      <a16:colId xmlns:a16="http://schemas.microsoft.com/office/drawing/2014/main" val="373049573"/>
                    </a:ext>
                  </a:extLst>
                </a:gridCol>
                <a:gridCol w="329184">
                  <a:extLst>
                    <a:ext uri="{9D8B030D-6E8A-4147-A177-3AD203B41FA5}">
                      <a16:colId xmlns:a16="http://schemas.microsoft.com/office/drawing/2014/main" val="323564902"/>
                    </a:ext>
                  </a:extLst>
                </a:gridCol>
                <a:gridCol w="329184">
                  <a:extLst>
                    <a:ext uri="{9D8B030D-6E8A-4147-A177-3AD203B41FA5}">
                      <a16:colId xmlns:a16="http://schemas.microsoft.com/office/drawing/2014/main" val="2372056522"/>
                    </a:ext>
                  </a:extLst>
                </a:gridCol>
                <a:gridCol w="329184">
                  <a:extLst>
                    <a:ext uri="{9D8B030D-6E8A-4147-A177-3AD203B41FA5}">
                      <a16:colId xmlns:a16="http://schemas.microsoft.com/office/drawing/2014/main" val="2819372702"/>
                    </a:ext>
                  </a:extLst>
                </a:gridCol>
                <a:gridCol w="329184">
                  <a:extLst>
                    <a:ext uri="{9D8B030D-6E8A-4147-A177-3AD203B41FA5}">
                      <a16:colId xmlns:a16="http://schemas.microsoft.com/office/drawing/2014/main" val="620660691"/>
                    </a:ext>
                  </a:extLst>
                </a:gridCol>
                <a:gridCol w="329184">
                  <a:extLst>
                    <a:ext uri="{9D8B030D-6E8A-4147-A177-3AD203B41FA5}">
                      <a16:colId xmlns:a16="http://schemas.microsoft.com/office/drawing/2014/main" val="3535126039"/>
                    </a:ext>
                  </a:extLst>
                </a:gridCol>
                <a:gridCol w="329184">
                  <a:extLst>
                    <a:ext uri="{9D8B030D-6E8A-4147-A177-3AD203B41FA5}">
                      <a16:colId xmlns:a16="http://schemas.microsoft.com/office/drawing/2014/main" val="1938619783"/>
                    </a:ext>
                  </a:extLst>
                </a:gridCol>
                <a:gridCol w="329184">
                  <a:extLst>
                    <a:ext uri="{9D8B030D-6E8A-4147-A177-3AD203B41FA5}">
                      <a16:colId xmlns:a16="http://schemas.microsoft.com/office/drawing/2014/main" val="3652597880"/>
                    </a:ext>
                  </a:extLst>
                </a:gridCol>
                <a:gridCol w="329184">
                  <a:extLst>
                    <a:ext uri="{9D8B030D-6E8A-4147-A177-3AD203B41FA5}">
                      <a16:colId xmlns:a16="http://schemas.microsoft.com/office/drawing/2014/main" val="3968197153"/>
                    </a:ext>
                  </a:extLst>
                </a:gridCol>
                <a:gridCol w="329184">
                  <a:extLst>
                    <a:ext uri="{9D8B030D-6E8A-4147-A177-3AD203B41FA5}">
                      <a16:colId xmlns:a16="http://schemas.microsoft.com/office/drawing/2014/main" val="1611167762"/>
                    </a:ext>
                  </a:extLst>
                </a:gridCol>
                <a:gridCol w="329184">
                  <a:extLst>
                    <a:ext uri="{9D8B030D-6E8A-4147-A177-3AD203B41FA5}">
                      <a16:colId xmlns:a16="http://schemas.microsoft.com/office/drawing/2014/main" val="1262694118"/>
                    </a:ext>
                  </a:extLst>
                </a:gridCol>
                <a:gridCol w="329184">
                  <a:extLst>
                    <a:ext uri="{9D8B030D-6E8A-4147-A177-3AD203B41FA5}">
                      <a16:colId xmlns:a16="http://schemas.microsoft.com/office/drawing/2014/main" val="121335256"/>
                    </a:ext>
                  </a:extLst>
                </a:gridCol>
                <a:gridCol w="329184">
                  <a:extLst>
                    <a:ext uri="{9D8B030D-6E8A-4147-A177-3AD203B41FA5}">
                      <a16:colId xmlns:a16="http://schemas.microsoft.com/office/drawing/2014/main" val="4024995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75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15:02:51</a:t>
                      </a:r>
                      <a:r>
                        <a:rPr kumimoji="0" lang="fr-FR" sz="1000" b="0" i="0" u="none" strike="noStrike" kern="1200" cap="none" spc="0" normalizeH="0" baseline="0" noProof="0">
                          <a:ln>
                            <a:noFill/>
                          </a:ln>
                          <a:solidFill>
                            <a:prstClr val="black"/>
                          </a:solidFill>
                          <a:effectLst/>
                          <a:uLnTx/>
                          <a:uFillTx/>
                          <a:latin typeface="+mn-lt"/>
                          <a:ea typeface="+mn-ea"/>
                          <a:cs typeface="+mn-cs"/>
                        </a:rPr>
                        <a:t>
 Reunion Activist No 9 Bare ala nou vini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00172930"/>
                  </a:ext>
                </a:extLst>
              </a:tr>
            </a:tbl>
          </a:graphicData>
        </a:graphic>
      </p:graphicFrame>
      <p:sp>
        <p:nvSpPr>
          <p:cNvPr id="4" name="Text Placeholder 3">
            <a:extLst>
              <a:ext uri="{FF2B5EF4-FFF2-40B4-BE49-F238E27FC236}">
                <a16:creationId xmlns:a16="http://schemas.microsoft.com/office/drawing/2014/main" id="{BFCEE1D3-A8F4-4C77-9BBB-70D922B65C86}"/>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665234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1A1B1-B092-4EAA-9A46-48A58F4D8AC6}"/>
              </a:ext>
            </a:extLst>
          </p:cNvPr>
          <p:cNvSpPr>
            <a:spLocks noGrp="1"/>
          </p:cNvSpPr>
          <p:nvPr>
            <p:ph type="title"/>
          </p:nvPr>
        </p:nvSpPr>
        <p:spPr/>
        <p:txBody>
          <a:bodyPr/>
          <a:lstStyle/>
          <a:p>
            <a:r>
              <a:rPr lang="en-US"/>
              <a:t>Facebook Own Posts Table | POLITICAL - 15 of 23</a:t>
            </a:r>
          </a:p>
        </p:txBody>
      </p:sp>
      <p:graphicFrame>
        <p:nvGraphicFramePr>
          <p:cNvPr id="5" name="Table Placeholder 4">
            <a:extLst>
              <a:ext uri="{FF2B5EF4-FFF2-40B4-BE49-F238E27FC236}">
                <a16:creationId xmlns:a16="http://schemas.microsoft.com/office/drawing/2014/main" id="{73F1BE7B-0EBB-46C8-8910-ACCA1886E8F7}"/>
              </a:ext>
            </a:extLst>
          </p:cNvPr>
          <p:cNvGraphicFramePr>
            <a:graphicFrameLocks noGrp="1"/>
          </p:cNvGraphicFramePr>
          <p:nvPr>
            <p:ph type="tbl" sz="quarter" idx="13"/>
            <p:extLst>
              <p:ext uri="{D42A27DB-BD31-4B8C-83A1-F6EECF244321}">
                <p14:modId xmlns:p14="http://schemas.microsoft.com/office/powerpoint/2010/main" val="1945844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11136471"/>
                    </a:ext>
                  </a:extLst>
                </a:gridCol>
                <a:gridCol w="905256">
                  <a:extLst>
                    <a:ext uri="{9D8B030D-6E8A-4147-A177-3AD203B41FA5}">
                      <a16:colId xmlns:a16="http://schemas.microsoft.com/office/drawing/2014/main" val="139507810"/>
                    </a:ext>
                  </a:extLst>
                </a:gridCol>
                <a:gridCol w="658368">
                  <a:extLst>
                    <a:ext uri="{9D8B030D-6E8A-4147-A177-3AD203B41FA5}">
                      <a16:colId xmlns:a16="http://schemas.microsoft.com/office/drawing/2014/main" val="2632579760"/>
                    </a:ext>
                  </a:extLst>
                </a:gridCol>
                <a:gridCol w="329184">
                  <a:extLst>
                    <a:ext uri="{9D8B030D-6E8A-4147-A177-3AD203B41FA5}">
                      <a16:colId xmlns:a16="http://schemas.microsoft.com/office/drawing/2014/main" val="1728125095"/>
                    </a:ext>
                  </a:extLst>
                </a:gridCol>
                <a:gridCol w="329184">
                  <a:extLst>
                    <a:ext uri="{9D8B030D-6E8A-4147-A177-3AD203B41FA5}">
                      <a16:colId xmlns:a16="http://schemas.microsoft.com/office/drawing/2014/main" val="2818793541"/>
                    </a:ext>
                  </a:extLst>
                </a:gridCol>
                <a:gridCol w="329184">
                  <a:extLst>
                    <a:ext uri="{9D8B030D-6E8A-4147-A177-3AD203B41FA5}">
                      <a16:colId xmlns:a16="http://schemas.microsoft.com/office/drawing/2014/main" val="2954194021"/>
                    </a:ext>
                  </a:extLst>
                </a:gridCol>
                <a:gridCol w="329184">
                  <a:extLst>
                    <a:ext uri="{9D8B030D-6E8A-4147-A177-3AD203B41FA5}">
                      <a16:colId xmlns:a16="http://schemas.microsoft.com/office/drawing/2014/main" val="762202491"/>
                    </a:ext>
                  </a:extLst>
                </a:gridCol>
                <a:gridCol w="329184">
                  <a:extLst>
                    <a:ext uri="{9D8B030D-6E8A-4147-A177-3AD203B41FA5}">
                      <a16:colId xmlns:a16="http://schemas.microsoft.com/office/drawing/2014/main" val="4262328572"/>
                    </a:ext>
                  </a:extLst>
                </a:gridCol>
                <a:gridCol w="329184">
                  <a:extLst>
                    <a:ext uri="{9D8B030D-6E8A-4147-A177-3AD203B41FA5}">
                      <a16:colId xmlns:a16="http://schemas.microsoft.com/office/drawing/2014/main" val="3617663473"/>
                    </a:ext>
                  </a:extLst>
                </a:gridCol>
                <a:gridCol w="329184">
                  <a:extLst>
                    <a:ext uri="{9D8B030D-6E8A-4147-A177-3AD203B41FA5}">
                      <a16:colId xmlns:a16="http://schemas.microsoft.com/office/drawing/2014/main" val="3916299254"/>
                    </a:ext>
                  </a:extLst>
                </a:gridCol>
                <a:gridCol w="329184">
                  <a:extLst>
                    <a:ext uri="{9D8B030D-6E8A-4147-A177-3AD203B41FA5}">
                      <a16:colId xmlns:a16="http://schemas.microsoft.com/office/drawing/2014/main" val="3271843487"/>
                    </a:ext>
                  </a:extLst>
                </a:gridCol>
                <a:gridCol w="329184">
                  <a:extLst>
                    <a:ext uri="{9D8B030D-6E8A-4147-A177-3AD203B41FA5}">
                      <a16:colId xmlns:a16="http://schemas.microsoft.com/office/drawing/2014/main" val="1361322093"/>
                    </a:ext>
                  </a:extLst>
                </a:gridCol>
                <a:gridCol w="329184">
                  <a:extLst>
                    <a:ext uri="{9D8B030D-6E8A-4147-A177-3AD203B41FA5}">
                      <a16:colId xmlns:a16="http://schemas.microsoft.com/office/drawing/2014/main" val="1350580482"/>
                    </a:ext>
                  </a:extLst>
                </a:gridCol>
                <a:gridCol w="329184">
                  <a:extLst>
                    <a:ext uri="{9D8B030D-6E8A-4147-A177-3AD203B41FA5}">
                      <a16:colId xmlns:a16="http://schemas.microsoft.com/office/drawing/2014/main" val="1966155824"/>
                    </a:ext>
                  </a:extLst>
                </a:gridCol>
                <a:gridCol w="329184">
                  <a:extLst>
                    <a:ext uri="{9D8B030D-6E8A-4147-A177-3AD203B41FA5}">
                      <a16:colId xmlns:a16="http://schemas.microsoft.com/office/drawing/2014/main" val="1048882609"/>
                    </a:ext>
                  </a:extLst>
                </a:gridCol>
                <a:gridCol w="329184">
                  <a:extLst>
                    <a:ext uri="{9D8B030D-6E8A-4147-A177-3AD203B41FA5}">
                      <a16:colId xmlns:a16="http://schemas.microsoft.com/office/drawing/2014/main" val="2049964711"/>
                    </a:ext>
                  </a:extLst>
                </a:gridCol>
                <a:gridCol w="329184">
                  <a:extLst>
                    <a:ext uri="{9D8B030D-6E8A-4147-A177-3AD203B41FA5}">
                      <a16:colId xmlns:a16="http://schemas.microsoft.com/office/drawing/2014/main" val="4120333904"/>
                    </a:ext>
                  </a:extLst>
                </a:gridCol>
                <a:gridCol w="329184">
                  <a:extLst>
                    <a:ext uri="{9D8B030D-6E8A-4147-A177-3AD203B41FA5}">
                      <a16:colId xmlns:a16="http://schemas.microsoft.com/office/drawing/2014/main" val="956094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2835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14:22:31</a:t>
                      </a:r>
                      <a:r>
                        <a:rPr kumimoji="0" lang="fr-FR" sz="1000" b="0" i="0" u="none" strike="noStrike" kern="1200" cap="none" spc="0" normalizeH="0" baseline="0" noProof="0">
                          <a:ln>
                            <a:noFill/>
                          </a:ln>
                          <a:solidFill>
                            <a:prstClr val="black"/>
                          </a:solidFill>
                          <a:effectLst/>
                          <a:uLnTx/>
                          <a:uFillTx/>
                          <a:latin typeface="+mn-lt"/>
                          <a:ea typeface="+mn-ea"/>
                          <a:cs typeface="+mn-cs"/>
                        </a:rPr>
                        <a:t>
 Pas capave zot l'argent ale dan Coffre
Congres a Mahebourg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https://scontent.xx.fbcdn.net/v/t15.5256-10/s720x720/70330153_2532645547013927_3783044680791359488_n.jpg?_nc_cat=100&amp;_nc_oc=AQkv1mGEI-u0NbmRln9gR_I882hf88uHMS0Z1l--c2W8uhUViuNXyD_DvEzuTHWriQc&amp;_nc_ht=scontent.xx&amp;oh=5263b0cc78cce4dce53658013e6e10a8&amp;oe=5E335A68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45036059"/>
                  </a:ext>
                </a:extLst>
              </a:tr>
            </a:tbl>
          </a:graphicData>
        </a:graphic>
      </p:graphicFrame>
      <p:sp>
        <p:nvSpPr>
          <p:cNvPr id="4" name="Text Placeholder 3">
            <a:extLst>
              <a:ext uri="{FF2B5EF4-FFF2-40B4-BE49-F238E27FC236}">
                <a16:creationId xmlns:a16="http://schemas.microsoft.com/office/drawing/2014/main" id="{9C4012FB-6419-46CB-98C4-3A53A36AC7F9}"/>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033878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6F1BD-D0B7-49A8-A5E9-2ACCCD85CC40}"/>
              </a:ext>
            </a:extLst>
          </p:cNvPr>
          <p:cNvSpPr>
            <a:spLocks noGrp="1"/>
          </p:cNvSpPr>
          <p:nvPr>
            <p:ph type="title"/>
          </p:nvPr>
        </p:nvSpPr>
        <p:spPr/>
        <p:txBody>
          <a:bodyPr/>
          <a:lstStyle/>
          <a:p>
            <a:r>
              <a:rPr lang="en-US"/>
              <a:t>Facebook Own Posts Table | POLITICAL - 16 of 23</a:t>
            </a:r>
          </a:p>
        </p:txBody>
      </p:sp>
      <p:graphicFrame>
        <p:nvGraphicFramePr>
          <p:cNvPr id="5" name="Table Placeholder 4">
            <a:extLst>
              <a:ext uri="{FF2B5EF4-FFF2-40B4-BE49-F238E27FC236}">
                <a16:creationId xmlns:a16="http://schemas.microsoft.com/office/drawing/2014/main" id="{3C896142-652E-410D-8E5A-19BD6189A063}"/>
              </a:ext>
            </a:extLst>
          </p:cNvPr>
          <p:cNvGraphicFramePr>
            <a:graphicFrameLocks noGrp="1"/>
          </p:cNvGraphicFramePr>
          <p:nvPr>
            <p:ph type="tbl" sz="quarter" idx="13"/>
            <p:extLst>
              <p:ext uri="{D42A27DB-BD31-4B8C-83A1-F6EECF244321}">
                <p14:modId xmlns:p14="http://schemas.microsoft.com/office/powerpoint/2010/main" val="1709109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2082400"/>
                    </a:ext>
                  </a:extLst>
                </a:gridCol>
                <a:gridCol w="905256">
                  <a:extLst>
                    <a:ext uri="{9D8B030D-6E8A-4147-A177-3AD203B41FA5}">
                      <a16:colId xmlns:a16="http://schemas.microsoft.com/office/drawing/2014/main" val="911557776"/>
                    </a:ext>
                  </a:extLst>
                </a:gridCol>
                <a:gridCol w="658368">
                  <a:extLst>
                    <a:ext uri="{9D8B030D-6E8A-4147-A177-3AD203B41FA5}">
                      <a16:colId xmlns:a16="http://schemas.microsoft.com/office/drawing/2014/main" val="3160285550"/>
                    </a:ext>
                  </a:extLst>
                </a:gridCol>
                <a:gridCol w="329184">
                  <a:extLst>
                    <a:ext uri="{9D8B030D-6E8A-4147-A177-3AD203B41FA5}">
                      <a16:colId xmlns:a16="http://schemas.microsoft.com/office/drawing/2014/main" val="842081161"/>
                    </a:ext>
                  </a:extLst>
                </a:gridCol>
                <a:gridCol w="329184">
                  <a:extLst>
                    <a:ext uri="{9D8B030D-6E8A-4147-A177-3AD203B41FA5}">
                      <a16:colId xmlns:a16="http://schemas.microsoft.com/office/drawing/2014/main" val="2859752042"/>
                    </a:ext>
                  </a:extLst>
                </a:gridCol>
                <a:gridCol w="329184">
                  <a:extLst>
                    <a:ext uri="{9D8B030D-6E8A-4147-A177-3AD203B41FA5}">
                      <a16:colId xmlns:a16="http://schemas.microsoft.com/office/drawing/2014/main" val="3806019498"/>
                    </a:ext>
                  </a:extLst>
                </a:gridCol>
                <a:gridCol w="329184">
                  <a:extLst>
                    <a:ext uri="{9D8B030D-6E8A-4147-A177-3AD203B41FA5}">
                      <a16:colId xmlns:a16="http://schemas.microsoft.com/office/drawing/2014/main" val="3023761521"/>
                    </a:ext>
                  </a:extLst>
                </a:gridCol>
                <a:gridCol w="329184">
                  <a:extLst>
                    <a:ext uri="{9D8B030D-6E8A-4147-A177-3AD203B41FA5}">
                      <a16:colId xmlns:a16="http://schemas.microsoft.com/office/drawing/2014/main" val="4129227441"/>
                    </a:ext>
                  </a:extLst>
                </a:gridCol>
                <a:gridCol w="329184">
                  <a:extLst>
                    <a:ext uri="{9D8B030D-6E8A-4147-A177-3AD203B41FA5}">
                      <a16:colId xmlns:a16="http://schemas.microsoft.com/office/drawing/2014/main" val="3922880098"/>
                    </a:ext>
                  </a:extLst>
                </a:gridCol>
                <a:gridCol w="329184">
                  <a:extLst>
                    <a:ext uri="{9D8B030D-6E8A-4147-A177-3AD203B41FA5}">
                      <a16:colId xmlns:a16="http://schemas.microsoft.com/office/drawing/2014/main" val="3957148909"/>
                    </a:ext>
                  </a:extLst>
                </a:gridCol>
                <a:gridCol w="329184">
                  <a:extLst>
                    <a:ext uri="{9D8B030D-6E8A-4147-A177-3AD203B41FA5}">
                      <a16:colId xmlns:a16="http://schemas.microsoft.com/office/drawing/2014/main" val="4144091481"/>
                    </a:ext>
                  </a:extLst>
                </a:gridCol>
                <a:gridCol w="329184">
                  <a:extLst>
                    <a:ext uri="{9D8B030D-6E8A-4147-A177-3AD203B41FA5}">
                      <a16:colId xmlns:a16="http://schemas.microsoft.com/office/drawing/2014/main" val="686659801"/>
                    </a:ext>
                  </a:extLst>
                </a:gridCol>
                <a:gridCol w="329184">
                  <a:extLst>
                    <a:ext uri="{9D8B030D-6E8A-4147-A177-3AD203B41FA5}">
                      <a16:colId xmlns:a16="http://schemas.microsoft.com/office/drawing/2014/main" val="1890303481"/>
                    </a:ext>
                  </a:extLst>
                </a:gridCol>
                <a:gridCol w="329184">
                  <a:extLst>
                    <a:ext uri="{9D8B030D-6E8A-4147-A177-3AD203B41FA5}">
                      <a16:colId xmlns:a16="http://schemas.microsoft.com/office/drawing/2014/main" val="3230575707"/>
                    </a:ext>
                  </a:extLst>
                </a:gridCol>
                <a:gridCol w="329184">
                  <a:extLst>
                    <a:ext uri="{9D8B030D-6E8A-4147-A177-3AD203B41FA5}">
                      <a16:colId xmlns:a16="http://schemas.microsoft.com/office/drawing/2014/main" val="1159326752"/>
                    </a:ext>
                  </a:extLst>
                </a:gridCol>
                <a:gridCol w="329184">
                  <a:extLst>
                    <a:ext uri="{9D8B030D-6E8A-4147-A177-3AD203B41FA5}">
                      <a16:colId xmlns:a16="http://schemas.microsoft.com/office/drawing/2014/main" val="2058600817"/>
                    </a:ext>
                  </a:extLst>
                </a:gridCol>
                <a:gridCol w="329184">
                  <a:extLst>
                    <a:ext uri="{9D8B030D-6E8A-4147-A177-3AD203B41FA5}">
                      <a16:colId xmlns:a16="http://schemas.microsoft.com/office/drawing/2014/main" val="2593647858"/>
                    </a:ext>
                  </a:extLst>
                </a:gridCol>
                <a:gridCol w="329184">
                  <a:extLst>
                    <a:ext uri="{9D8B030D-6E8A-4147-A177-3AD203B41FA5}">
                      <a16:colId xmlns:a16="http://schemas.microsoft.com/office/drawing/2014/main" val="1574306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693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 Raymond Berenger - 2019-10-13 14:21:13</a:t>
                      </a:r>
                      <a:r>
                        <a:rPr kumimoji="0" lang="fr-FR" sz="1000" b="0" i="0" u="none" strike="noStrike" kern="1200" cap="none" spc="0" normalizeH="0" baseline="0" noProof="0">
                          <a:ln>
                            <a:noFill/>
                          </a:ln>
                          <a:solidFill>
                            <a:prstClr val="black"/>
                          </a:solidFill>
                          <a:effectLst/>
                          <a:uLnTx/>
                          <a:uFillTx/>
                          <a:latin typeface="+mn-lt"/>
                          <a:ea typeface="+mn-ea"/>
                          <a:cs typeface="+mn-cs"/>
                        </a:rPr>
                        <a:t>
 Nous choisissons nos responsables démocratiquement et reconnaissons à chaque militant inscrit au parti, le droit de participer à l'élection par un vote librement exprimé. Ainsi, l'ensemble de nos réflexions, nos décisions et nos actes se base sur ce principe fondamental; la démocratie. 
Nous croyons dans une République unie, démocratique, moderne, prospère, juste et solidaire. Nous croyons dans une île Maurice meilleure. 
#MMM #Démocratie #Moris #Maurice #Mauritius #Morisien #Mauricien #LepepMoris #Principefondamental #Valer #PourUneIleMauriceMeilleure #Courage #Militant #AssembléeDesDélégués #60CandidatsMMM #2019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https://scontent.xx.fbcdn.net/v/t1.0-9/72229855_2599890133367853_4380493014124986368_n.png?_nc_cat=109&amp;_nc_oc=AQlPkiXbdtHIlcGHePn17Pvppn-KgT1zFsGAWR9JR3y2ftHYOdL3CRXWuinK46izpjM&amp;_nc_ht=scontent.xx&amp;oh=44a96db16e02b6d1423dd6fcbb1f137c&amp;oe=5E391E94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5978976"/>
                  </a:ext>
                </a:extLst>
              </a:tr>
            </a:tbl>
          </a:graphicData>
        </a:graphic>
      </p:graphicFrame>
      <p:sp>
        <p:nvSpPr>
          <p:cNvPr id="4" name="Text Placeholder 3">
            <a:extLst>
              <a:ext uri="{FF2B5EF4-FFF2-40B4-BE49-F238E27FC236}">
                <a16:creationId xmlns:a16="http://schemas.microsoft.com/office/drawing/2014/main" id="{D4585BDE-D456-4357-8178-49D128170426}"/>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308000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CE9DA-6ECD-420F-994E-BE1BB96C12F9}"/>
              </a:ext>
            </a:extLst>
          </p:cNvPr>
          <p:cNvSpPr>
            <a:spLocks noGrp="1"/>
          </p:cNvSpPr>
          <p:nvPr>
            <p:ph type="title"/>
          </p:nvPr>
        </p:nvSpPr>
        <p:spPr/>
        <p:txBody>
          <a:bodyPr/>
          <a:lstStyle/>
          <a:p>
            <a:r>
              <a:rPr lang="en-US"/>
              <a:t>Facebook Own Posts Table | POLITICAL - 17 of 23</a:t>
            </a:r>
          </a:p>
        </p:txBody>
      </p:sp>
      <p:graphicFrame>
        <p:nvGraphicFramePr>
          <p:cNvPr id="5" name="Table Placeholder 4">
            <a:extLst>
              <a:ext uri="{FF2B5EF4-FFF2-40B4-BE49-F238E27FC236}">
                <a16:creationId xmlns:a16="http://schemas.microsoft.com/office/drawing/2014/main" id="{00CB0910-F099-4A03-9F69-6BB440ECDC52}"/>
              </a:ext>
            </a:extLst>
          </p:cNvPr>
          <p:cNvGraphicFramePr>
            <a:graphicFrameLocks noGrp="1"/>
          </p:cNvGraphicFramePr>
          <p:nvPr>
            <p:ph type="tbl" sz="quarter" idx="13"/>
            <p:extLst>
              <p:ext uri="{D42A27DB-BD31-4B8C-83A1-F6EECF244321}">
                <p14:modId xmlns:p14="http://schemas.microsoft.com/office/powerpoint/2010/main" val="371131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51293844"/>
                    </a:ext>
                  </a:extLst>
                </a:gridCol>
                <a:gridCol w="905256">
                  <a:extLst>
                    <a:ext uri="{9D8B030D-6E8A-4147-A177-3AD203B41FA5}">
                      <a16:colId xmlns:a16="http://schemas.microsoft.com/office/drawing/2014/main" val="706673564"/>
                    </a:ext>
                  </a:extLst>
                </a:gridCol>
                <a:gridCol w="658368">
                  <a:extLst>
                    <a:ext uri="{9D8B030D-6E8A-4147-A177-3AD203B41FA5}">
                      <a16:colId xmlns:a16="http://schemas.microsoft.com/office/drawing/2014/main" val="3874665678"/>
                    </a:ext>
                  </a:extLst>
                </a:gridCol>
                <a:gridCol w="329184">
                  <a:extLst>
                    <a:ext uri="{9D8B030D-6E8A-4147-A177-3AD203B41FA5}">
                      <a16:colId xmlns:a16="http://schemas.microsoft.com/office/drawing/2014/main" val="2735803130"/>
                    </a:ext>
                  </a:extLst>
                </a:gridCol>
                <a:gridCol w="329184">
                  <a:extLst>
                    <a:ext uri="{9D8B030D-6E8A-4147-A177-3AD203B41FA5}">
                      <a16:colId xmlns:a16="http://schemas.microsoft.com/office/drawing/2014/main" val="1306986292"/>
                    </a:ext>
                  </a:extLst>
                </a:gridCol>
                <a:gridCol w="329184">
                  <a:extLst>
                    <a:ext uri="{9D8B030D-6E8A-4147-A177-3AD203B41FA5}">
                      <a16:colId xmlns:a16="http://schemas.microsoft.com/office/drawing/2014/main" val="3059064111"/>
                    </a:ext>
                  </a:extLst>
                </a:gridCol>
                <a:gridCol w="329184">
                  <a:extLst>
                    <a:ext uri="{9D8B030D-6E8A-4147-A177-3AD203B41FA5}">
                      <a16:colId xmlns:a16="http://schemas.microsoft.com/office/drawing/2014/main" val="1068882590"/>
                    </a:ext>
                  </a:extLst>
                </a:gridCol>
                <a:gridCol w="329184">
                  <a:extLst>
                    <a:ext uri="{9D8B030D-6E8A-4147-A177-3AD203B41FA5}">
                      <a16:colId xmlns:a16="http://schemas.microsoft.com/office/drawing/2014/main" val="168420060"/>
                    </a:ext>
                  </a:extLst>
                </a:gridCol>
                <a:gridCol w="329184">
                  <a:extLst>
                    <a:ext uri="{9D8B030D-6E8A-4147-A177-3AD203B41FA5}">
                      <a16:colId xmlns:a16="http://schemas.microsoft.com/office/drawing/2014/main" val="477077766"/>
                    </a:ext>
                  </a:extLst>
                </a:gridCol>
                <a:gridCol w="329184">
                  <a:extLst>
                    <a:ext uri="{9D8B030D-6E8A-4147-A177-3AD203B41FA5}">
                      <a16:colId xmlns:a16="http://schemas.microsoft.com/office/drawing/2014/main" val="1697151950"/>
                    </a:ext>
                  </a:extLst>
                </a:gridCol>
                <a:gridCol w="329184">
                  <a:extLst>
                    <a:ext uri="{9D8B030D-6E8A-4147-A177-3AD203B41FA5}">
                      <a16:colId xmlns:a16="http://schemas.microsoft.com/office/drawing/2014/main" val="1167913814"/>
                    </a:ext>
                  </a:extLst>
                </a:gridCol>
                <a:gridCol w="329184">
                  <a:extLst>
                    <a:ext uri="{9D8B030D-6E8A-4147-A177-3AD203B41FA5}">
                      <a16:colId xmlns:a16="http://schemas.microsoft.com/office/drawing/2014/main" val="2115787375"/>
                    </a:ext>
                  </a:extLst>
                </a:gridCol>
                <a:gridCol w="329184">
                  <a:extLst>
                    <a:ext uri="{9D8B030D-6E8A-4147-A177-3AD203B41FA5}">
                      <a16:colId xmlns:a16="http://schemas.microsoft.com/office/drawing/2014/main" val="4200056822"/>
                    </a:ext>
                  </a:extLst>
                </a:gridCol>
                <a:gridCol w="329184">
                  <a:extLst>
                    <a:ext uri="{9D8B030D-6E8A-4147-A177-3AD203B41FA5}">
                      <a16:colId xmlns:a16="http://schemas.microsoft.com/office/drawing/2014/main" val="1500347378"/>
                    </a:ext>
                  </a:extLst>
                </a:gridCol>
                <a:gridCol w="329184">
                  <a:extLst>
                    <a:ext uri="{9D8B030D-6E8A-4147-A177-3AD203B41FA5}">
                      <a16:colId xmlns:a16="http://schemas.microsoft.com/office/drawing/2014/main" val="677290133"/>
                    </a:ext>
                  </a:extLst>
                </a:gridCol>
                <a:gridCol w="329184">
                  <a:extLst>
                    <a:ext uri="{9D8B030D-6E8A-4147-A177-3AD203B41FA5}">
                      <a16:colId xmlns:a16="http://schemas.microsoft.com/office/drawing/2014/main" val="989712441"/>
                    </a:ext>
                  </a:extLst>
                </a:gridCol>
                <a:gridCol w="329184">
                  <a:extLst>
                    <a:ext uri="{9D8B030D-6E8A-4147-A177-3AD203B41FA5}">
                      <a16:colId xmlns:a16="http://schemas.microsoft.com/office/drawing/2014/main" val="4123850028"/>
                    </a:ext>
                  </a:extLst>
                </a:gridCol>
                <a:gridCol w="329184">
                  <a:extLst>
                    <a:ext uri="{9D8B030D-6E8A-4147-A177-3AD203B41FA5}">
                      <a16:colId xmlns:a16="http://schemas.microsoft.com/office/drawing/2014/main" val="3037667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7792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Xavier Luc Duval - 2019-10-13 11:23:33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https://scontent.xx.fbcdn.net/v/t1.0-9/p720x720/72691666_3677425195616427_2957669532639952896_o.jpg?_nc_cat=110&amp;_nc_oc=AQmbfWWGA64EZnyPVr24vTstKlQEHTiqL0pLSTRQpCk4WuSrSOKZra3o0Kzv3yBTieo&amp;_nc_ht=scontent.xx&amp;oh=e7f6f5659ad6f2de818db7fac71b6b13&amp;oe=5E1DDBBB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88979605"/>
                  </a:ext>
                </a:extLst>
              </a:tr>
            </a:tbl>
          </a:graphicData>
        </a:graphic>
      </p:graphicFrame>
      <p:sp>
        <p:nvSpPr>
          <p:cNvPr id="4" name="Text Placeholder 3">
            <a:extLst>
              <a:ext uri="{FF2B5EF4-FFF2-40B4-BE49-F238E27FC236}">
                <a16:creationId xmlns:a16="http://schemas.microsoft.com/office/drawing/2014/main" id="{B75F9D0D-DD1B-47D8-A674-E6CACC518CEA}"/>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760441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B6815-E0A9-41DE-8580-78B06200BC85}"/>
              </a:ext>
            </a:extLst>
          </p:cNvPr>
          <p:cNvSpPr>
            <a:spLocks noGrp="1"/>
          </p:cNvSpPr>
          <p:nvPr>
            <p:ph type="title"/>
          </p:nvPr>
        </p:nvSpPr>
        <p:spPr/>
        <p:txBody>
          <a:bodyPr/>
          <a:lstStyle/>
          <a:p>
            <a:r>
              <a:rPr lang="en-US"/>
              <a:t>Facebook Own Posts Table | POLITICAL - 18 of 23</a:t>
            </a:r>
          </a:p>
        </p:txBody>
      </p:sp>
      <p:graphicFrame>
        <p:nvGraphicFramePr>
          <p:cNvPr id="5" name="Table Placeholder 4">
            <a:extLst>
              <a:ext uri="{FF2B5EF4-FFF2-40B4-BE49-F238E27FC236}">
                <a16:creationId xmlns:a16="http://schemas.microsoft.com/office/drawing/2014/main" id="{85FC4EBD-4AF1-487C-BFBE-009FF023774C}"/>
              </a:ext>
            </a:extLst>
          </p:cNvPr>
          <p:cNvGraphicFramePr>
            <a:graphicFrameLocks noGrp="1"/>
          </p:cNvGraphicFramePr>
          <p:nvPr>
            <p:ph type="tbl" sz="quarter" idx="13"/>
            <p:extLst>
              <p:ext uri="{D42A27DB-BD31-4B8C-83A1-F6EECF244321}">
                <p14:modId xmlns:p14="http://schemas.microsoft.com/office/powerpoint/2010/main" val="3856524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5906270"/>
                    </a:ext>
                  </a:extLst>
                </a:gridCol>
                <a:gridCol w="905256">
                  <a:extLst>
                    <a:ext uri="{9D8B030D-6E8A-4147-A177-3AD203B41FA5}">
                      <a16:colId xmlns:a16="http://schemas.microsoft.com/office/drawing/2014/main" val="1182952397"/>
                    </a:ext>
                  </a:extLst>
                </a:gridCol>
                <a:gridCol w="658368">
                  <a:extLst>
                    <a:ext uri="{9D8B030D-6E8A-4147-A177-3AD203B41FA5}">
                      <a16:colId xmlns:a16="http://schemas.microsoft.com/office/drawing/2014/main" val="98968075"/>
                    </a:ext>
                  </a:extLst>
                </a:gridCol>
                <a:gridCol w="329184">
                  <a:extLst>
                    <a:ext uri="{9D8B030D-6E8A-4147-A177-3AD203B41FA5}">
                      <a16:colId xmlns:a16="http://schemas.microsoft.com/office/drawing/2014/main" val="1295042997"/>
                    </a:ext>
                  </a:extLst>
                </a:gridCol>
                <a:gridCol w="329184">
                  <a:extLst>
                    <a:ext uri="{9D8B030D-6E8A-4147-A177-3AD203B41FA5}">
                      <a16:colId xmlns:a16="http://schemas.microsoft.com/office/drawing/2014/main" val="2918610597"/>
                    </a:ext>
                  </a:extLst>
                </a:gridCol>
                <a:gridCol w="329184">
                  <a:extLst>
                    <a:ext uri="{9D8B030D-6E8A-4147-A177-3AD203B41FA5}">
                      <a16:colId xmlns:a16="http://schemas.microsoft.com/office/drawing/2014/main" val="2432096374"/>
                    </a:ext>
                  </a:extLst>
                </a:gridCol>
                <a:gridCol w="329184">
                  <a:extLst>
                    <a:ext uri="{9D8B030D-6E8A-4147-A177-3AD203B41FA5}">
                      <a16:colId xmlns:a16="http://schemas.microsoft.com/office/drawing/2014/main" val="3764362307"/>
                    </a:ext>
                  </a:extLst>
                </a:gridCol>
                <a:gridCol w="329184">
                  <a:extLst>
                    <a:ext uri="{9D8B030D-6E8A-4147-A177-3AD203B41FA5}">
                      <a16:colId xmlns:a16="http://schemas.microsoft.com/office/drawing/2014/main" val="2873717628"/>
                    </a:ext>
                  </a:extLst>
                </a:gridCol>
                <a:gridCol w="329184">
                  <a:extLst>
                    <a:ext uri="{9D8B030D-6E8A-4147-A177-3AD203B41FA5}">
                      <a16:colId xmlns:a16="http://schemas.microsoft.com/office/drawing/2014/main" val="3883925979"/>
                    </a:ext>
                  </a:extLst>
                </a:gridCol>
                <a:gridCol w="329184">
                  <a:extLst>
                    <a:ext uri="{9D8B030D-6E8A-4147-A177-3AD203B41FA5}">
                      <a16:colId xmlns:a16="http://schemas.microsoft.com/office/drawing/2014/main" val="4088857515"/>
                    </a:ext>
                  </a:extLst>
                </a:gridCol>
                <a:gridCol w="329184">
                  <a:extLst>
                    <a:ext uri="{9D8B030D-6E8A-4147-A177-3AD203B41FA5}">
                      <a16:colId xmlns:a16="http://schemas.microsoft.com/office/drawing/2014/main" val="16214798"/>
                    </a:ext>
                  </a:extLst>
                </a:gridCol>
                <a:gridCol w="329184">
                  <a:extLst>
                    <a:ext uri="{9D8B030D-6E8A-4147-A177-3AD203B41FA5}">
                      <a16:colId xmlns:a16="http://schemas.microsoft.com/office/drawing/2014/main" val="587400565"/>
                    </a:ext>
                  </a:extLst>
                </a:gridCol>
                <a:gridCol w="329184">
                  <a:extLst>
                    <a:ext uri="{9D8B030D-6E8A-4147-A177-3AD203B41FA5}">
                      <a16:colId xmlns:a16="http://schemas.microsoft.com/office/drawing/2014/main" val="2873260257"/>
                    </a:ext>
                  </a:extLst>
                </a:gridCol>
                <a:gridCol w="329184">
                  <a:extLst>
                    <a:ext uri="{9D8B030D-6E8A-4147-A177-3AD203B41FA5}">
                      <a16:colId xmlns:a16="http://schemas.microsoft.com/office/drawing/2014/main" val="3922227930"/>
                    </a:ext>
                  </a:extLst>
                </a:gridCol>
                <a:gridCol w="329184">
                  <a:extLst>
                    <a:ext uri="{9D8B030D-6E8A-4147-A177-3AD203B41FA5}">
                      <a16:colId xmlns:a16="http://schemas.microsoft.com/office/drawing/2014/main" val="455882277"/>
                    </a:ext>
                  </a:extLst>
                </a:gridCol>
                <a:gridCol w="329184">
                  <a:extLst>
                    <a:ext uri="{9D8B030D-6E8A-4147-A177-3AD203B41FA5}">
                      <a16:colId xmlns:a16="http://schemas.microsoft.com/office/drawing/2014/main" val="1507225633"/>
                    </a:ext>
                  </a:extLst>
                </a:gridCol>
                <a:gridCol w="329184">
                  <a:extLst>
                    <a:ext uri="{9D8B030D-6E8A-4147-A177-3AD203B41FA5}">
                      <a16:colId xmlns:a16="http://schemas.microsoft.com/office/drawing/2014/main" val="1634967090"/>
                    </a:ext>
                  </a:extLst>
                </a:gridCol>
                <a:gridCol w="329184">
                  <a:extLst>
                    <a:ext uri="{9D8B030D-6E8A-4147-A177-3AD203B41FA5}">
                      <a16:colId xmlns:a16="http://schemas.microsoft.com/office/drawing/2014/main" val="122350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835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Xavier Luc Duval - 2019-10-13 10:48:58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https://scontent.xx.fbcdn.net/v/t1.0-9/p720x720/72626138_3677340432291570_6720391179805917184_n.jpg?_nc_cat=104&amp;_nc_oc=AQkLWECKmR3SoRe1nJQ7NYtfqpfb94GyBZgRMsVsGCgvSDkhIUZiloIcD-7nGtOItsA&amp;_nc_ht=scontent.xx&amp;oh=a539fb0ced9197fef1772b402a8313ad&amp;oe=5E32A24E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32650481"/>
                  </a:ext>
                </a:extLst>
              </a:tr>
            </a:tbl>
          </a:graphicData>
        </a:graphic>
      </p:graphicFrame>
      <p:sp>
        <p:nvSpPr>
          <p:cNvPr id="4" name="Text Placeholder 3">
            <a:extLst>
              <a:ext uri="{FF2B5EF4-FFF2-40B4-BE49-F238E27FC236}">
                <a16:creationId xmlns:a16="http://schemas.microsoft.com/office/drawing/2014/main" id="{FA8C2148-BAE3-45D1-8761-B410BA09B588}"/>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2560991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7FFF2-DB00-41F3-936C-87786D4E92AA}"/>
              </a:ext>
            </a:extLst>
          </p:cNvPr>
          <p:cNvSpPr>
            <a:spLocks noGrp="1"/>
          </p:cNvSpPr>
          <p:nvPr>
            <p:ph type="title"/>
          </p:nvPr>
        </p:nvSpPr>
        <p:spPr/>
        <p:txBody>
          <a:bodyPr/>
          <a:lstStyle/>
          <a:p>
            <a:r>
              <a:rPr lang="en-US"/>
              <a:t>Facebook Own Posts Table | POLITICAL - 19 of 23</a:t>
            </a:r>
          </a:p>
        </p:txBody>
      </p:sp>
      <p:graphicFrame>
        <p:nvGraphicFramePr>
          <p:cNvPr id="5" name="Table Placeholder 4">
            <a:extLst>
              <a:ext uri="{FF2B5EF4-FFF2-40B4-BE49-F238E27FC236}">
                <a16:creationId xmlns:a16="http://schemas.microsoft.com/office/drawing/2014/main" id="{86119C5F-24F2-42D7-AE0C-A55EFD1C6C0C}"/>
              </a:ext>
            </a:extLst>
          </p:cNvPr>
          <p:cNvGraphicFramePr>
            <a:graphicFrameLocks noGrp="1"/>
          </p:cNvGraphicFramePr>
          <p:nvPr>
            <p:ph type="tbl" sz="quarter" idx="13"/>
            <p:extLst>
              <p:ext uri="{D42A27DB-BD31-4B8C-83A1-F6EECF244321}">
                <p14:modId xmlns:p14="http://schemas.microsoft.com/office/powerpoint/2010/main" val="386495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58663845"/>
                    </a:ext>
                  </a:extLst>
                </a:gridCol>
                <a:gridCol w="905256">
                  <a:extLst>
                    <a:ext uri="{9D8B030D-6E8A-4147-A177-3AD203B41FA5}">
                      <a16:colId xmlns:a16="http://schemas.microsoft.com/office/drawing/2014/main" val="3567615168"/>
                    </a:ext>
                  </a:extLst>
                </a:gridCol>
                <a:gridCol w="658368">
                  <a:extLst>
                    <a:ext uri="{9D8B030D-6E8A-4147-A177-3AD203B41FA5}">
                      <a16:colId xmlns:a16="http://schemas.microsoft.com/office/drawing/2014/main" val="1698092334"/>
                    </a:ext>
                  </a:extLst>
                </a:gridCol>
                <a:gridCol w="329184">
                  <a:extLst>
                    <a:ext uri="{9D8B030D-6E8A-4147-A177-3AD203B41FA5}">
                      <a16:colId xmlns:a16="http://schemas.microsoft.com/office/drawing/2014/main" val="462244389"/>
                    </a:ext>
                  </a:extLst>
                </a:gridCol>
                <a:gridCol w="329184">
                  <a:extLst>
                    <a:ext uri="{9D8B030D-6E8A-4147-A177-3AD203B41FA5}">
                      <a16:colId xmlns:a16="http://schemas.microsoft.com/office/drawing/2014/main" val="2102444343"/>
                    </a:ext>
                  </a:extLst>
                </a:gridCol>
                <a:gridCol w="329184">
                  <a:extLst>
                    <a:ext uri="{9D8B030D-6E8A-4147-A177-3AD203B41FA5}">
                      <a16:colId xmlns:a16="http://schemas.microsoft.com/office/drawing/2014/main" val="987166893"/>
                    </a:ext>
                  </a:extLst>
                </a:gridCol>
                <a:gridCol w="329184">
                  <a:extLst>
                    <a:ext uri="{9D8B030D-6E8A-4147-A177-3AD203B41FA5}">
                      <a16:colId xmlns:a16="http://schemas.microsoft.com/office/drawing/2014/main" val="1188468473"/>
                    </a:ext>
                  </a:extLst>
                </a:gridCol>
                <a:gridCol w="329184">
                  <a:extLst>
                    <a:ext uri="{9D8B030D-6E8A-4147-A177-3AD203B41FA5}">
                      <a16:colId xmlns:a16="http://schemas.microsoft.com/office/drawing/2014/main" val="4214170665"/>
                    </a:ext>
                  </a:extLst>
                </a:gridCol>
                <a:gridCol w="329184">
                  <a:extLst>
                    <a:ext uri="{9D8B030D-6E8A-4147-A177-3AD203B41FA5}">
                      <a16:colId xmlns:a16="http://schemas.microsoft.com/office/drawing/2014/main" val="1907392558"/>
                    </a:ext>
                  </a:extLst>
                </a:gridCol>
                <a:gridCol w="329184">
                  <a:extLst>
                    <a:ext uri="{9D8B030D-6E8A-4147-A177-3AD203B41FA5}">
                      <a16:colId xmlns:a16="http://schemas.microsoft.com/office/drawing/2014/main" val="4119166606"/>
                    </a:ext>
                  </a:extLst>
                </a:gridCol>
                <a:gridCol w="329184">
                  <a:extLst>
                    <a:ext uri="{9D8B030D-6E8A-4147-A177-3AD203B41FA5}">
                      <a16:colId xmlns:a16="http://schemas.microsoft.com/office/drawing/2014/main" val="190344840"/>
                    </a:ext>
                  </a:extLst>
                </a:gridCol>
                <a:gridCol w="329184">
                  <a:extLst>
                    <a:ext uri="{9D8B030D-6E8A-4147-A177-3AD203B41FA5}">
                      <a16:colId xmlns:a16="http://schemas.microsoft.com/office/drawing/2014/main" val="1127574402"/>
                    </a:ext>
                  </a:extLst>
                </a:gridCol>
                <a:gridCol w="329184">
                  <a:extLst>
                    <a:ext uri="{9D8B030D-6E8A-4147-A177-3AD203B41FA5}">
                      <a16:colId xmlns:a16="http://schemas.microsoft.com/office/drawing/2014/main" val="3438836468"/>
                    </a:ext>
                  </a:extLst>
                </a:gridCol>
                <a:gridCol w="329184">
                  <a:extLst>
                    <a:ext uri="{9D8B030D-6E8A-4147-A177-3AD203B41FA5}">
                      <a16:colId xmlns:a16="http://schemas.microsoft.com/office/drawing/2014/main" val="3041889705"/>
                    </a:ext>
                  </a:extLst>
                </a:gridCol>
                <a:gridCol w="329184">
                  <a:extLst>
                    <a:ext uri="{9D8B030D-6E8A-4147-A177-3AD203B41FA5}">
                      <a16:colId xmlns:a16="http://schemas.microsoft.com/office/drawing/2014/main" val="956730538"/>
                    </a:ext>
                  </a:extLst>
                </a:gridCol>
                <a:gridCol w="329184">
                  <a:extLst>
                    <a:ext uri="{9D8B030D-6E8A-4147-A177-3AD203B41FA5}">
                      <a16:colId xmlns:a16="http://schemas.microsoft.com/office/drawing/2014/main" val="644328251"/>
                    </a:ext>
                  </a:extLst>
                </a:gridCol>
                <a:gridCol w="329184">
                  <a:extLst>
                    <a:ext uri="{9D8B030D-6E8A-4147-A177-3AD203B41FA5}">
                      <a16:colId xmlns:a16="http://schemas.microsoft.com/office/drawing/2014/main" val="2316299471"/>
                    </a:ext>
                  </a:extLst>
                </a:gridCol>
                <a:gridCol w="329184">
                  <a:extLst>
                    <a:ext uri="{9D8B030D-6E8A-4147-A177-3AD203B41FA5}">
                      <a16:colId xmlns:a16="http://schemas.microsoft.com/office/drawing/2014/main" val="3629936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103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Xavier Luc Duval - 2019-10-13 10:35:54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https://scontent.xx.fbcdn.net/v/t1.0-9/s720x720/71576018_3677311675627779_4285112673927954432_n.jpg?_nc_cat=111&amp;_nc_oc=AQlMkYRzMZx1pOP0KuYXw67MC86oxmmiQkkMe5TVXOPtfMMyzCzWQmHokm47s8ObY3Q&amp;_nc_ht=scontent.xx&amp;oh=8ebb4460e78c822e95f78d7eacadb18a&amp;oe=5E369071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31842578"/>
                  </a:ext>
                </a:extLst>
              </a:tr>
            </a:tbl>
          </a:graphicData>
        </a:graphic>
      </p:graphicFrame>
      <p:sp>
        <p:nvSpPr>
          <p:cNvPr id="4" name="Text Placeholder 3">
            <a:extLst>
              <a:ext uri="{FF2B5EF4-FFF2-40B4-BE49-F238E27FC236}">
                <a16:creationId xmlns:a16="http://schemas.microsoft.com/office/drawing/2014/main" id="{9E75BFE4-26C4-4894-8B02-DBD946EDEB5F}"/>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818578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1D594-D943-43A3-979D-51614A8E8258}"/>
              </a:ext>
            </a:extLst>
          </p:cNvPr>
          <p:cNvSpPr>
            <a:spLocks noGrp="1"/>
          </p:cNvSpPr>
          <p:nvPr>
            <p:ph type="title"/>
          </p:nvPr>
        </p:nvSpPr>
        <p:spPr/>
        <p:txBody>
          <a:bodyPr/>
          <a:lstStyle/>
          <a:p>
            <a:r>
              <a:rPr lang="en-US"/>
              <a:t>Facebook Own Posts Table | POLITICAL - 20 of 23</a:t>
            </a:r>
          </a:p>
        </p:txBody>
      </p:sp>
      <p:graphicFrame>
        <p:nvGraphicFramePr>
          <p:cNvPr id="5" name="Table Placeholder 4">
            <a:extLst>
              <a:ext uri="{FF2B5EF4-FFF2-40B4-BE49-F238E27FC236}">
                <a16:creationId xmlns:a16="http://schemas.microsoft.com/office/drawing/2014/main" id="{AD57D434-59C4-4F1A-B074-FE3CE98D2A8D}"/>
              </a:ext>
            </a:extLst>
          </p:cNvPr>
          <p:cNvGraphicFramePr>
            <a:graphicFrameLocks noGrp="1"/>
          </p:cNvGraphicFramePr>
          <p:nvPr>
            <p:ph type="tbl" sz="quarter" idx="13"/>
            <p:extLst>
              <p:ext uri="{D42A27DB-BD31-4B8C-83A1-F6EECF244321}">
                <p14:modId xmlns:p14="http://schemas.microsoft.com/office/powerpoint/2010/main" val="3901224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16600473"/>
                    </a:ext>
                  </a:extLst>
                </a:gridCol>
                <a:gridCol w="905256">
                  <a:extLst>
                    <a:ext uri="{9D8B030D-6E8A-4147-A177-3AD203B41FA5}">
                      <a16:colId xmlns:a16="http://schemas.microsoft.com/office/drawing/2014/main" val="2950891653"/>
                    </a:ext>
                  </a:extLst>
                </a:gridCol>
                <a:gridCol w="658368">
                  <a:extLst>
                    <a:ext uri="{9D8B030D-6E8A-4147-A177-3AD203B41FA5}">
                      <a16:colId xmlns:a16="http://schemas.microsoft.com/office/drawing/2014/main" val="4238426976"/>
                    </a:ext>
                  </a:extLst>
                </a:gridCol>
                <a:gridCol w="329184">
                  <a:extLst>
                    <a:ext uri="{9D8B030D-6E8A-4147-A177-3AD203B41FA5}">
                      <a16:colId xmlns:a16="http://schemas.microsoft.com/office/drawing/2014/main" val="3217378518"/>
                    </a:ext>
                  </a:extLst>
                </a:gridCol>
                <a:gridCol w="329184">
                  <a:extLst>
                    <a:ext uri="{9D8B030D-6E8A-4147-A177-3AD203B41FA5}">
                      <a16:colId xmlns:a16="http://schemas.microsoft.com/office/drawing/2014/main" val="3912849269"/>
                    </a:ext>
                  </a:extLst>
                </a:gridCol>
                <a:gridCol w="329184">
                  <a:extLst>
                    <a:ext uri="{9D8B030D-6E8A-4147-A177-3AD203B41FA5}">
                      <a16:colId xmlns:a16="http://schemas.microsoft.com/office/drawing/2014/main" val="2638942193"/>
                    </a:ext>
                  </a:extLst>
                </a:gridCol>
                <a:gridCol w="329184">
                  <a:extLst>
                    <a:ext uri="{9D8B030D-6E8A-4147-A177-3AD203B41FA5}">
                      <a16:colId xmlns:a16="http://schemas.microsoft.com/office/drawing/2014/main" val="2525139984"/>
                    </a:ext>
                  </a:extLst>
                </a:gridCol>
                <a:gridCol w="329184">
                  <a:extLst>
                    <a:ext uri="{9D8B030D-6E8A-4147-A177-3AD203B41FA5}">
                      <a16:colId xmlns:a16="http://schemas.microsoft.com/office/drawing/2014/main" val="858846276"/>
                    </a:ext>
                  </a:extLst>
                </a:gridCol>
                <a:gridCol w="329184">
                  <a:extLst>
                    <a:ext uri="{9D8B030D-6E8A-4147-A177-3AD203B41FA5}">
                      <a16:colId xmlns:a16="http://schemas.microsoft.com/office/drawing/2014/main" val="2781271526"/>
                    </a:ext>
                  </a:extLst>
                </a:gridCol>
                <a:gridCol w="329184">
                  <a:extLst>
                    <a:ext uri="{9D8B030D-6E8A-4147-A177-3AD203B41FA5}">
                      <a16:colId xmlns:a16="http://schemas.microsoft.com/office/drawing/2014/main" val="3381762547"/>
                    </a:ext>
                  </a:extLst>
                </a:gridCol>
                <a:gridCol w="329184">
                  <a:extLst>
                    <a:ext uri="{9D8B030D-6E8A-4147-A177-3AD203B41FA5}">
                      <a16:colId xmlns:a16="http://schemas.microsoft.com/office/drawing/2014/main" val="2410670745"/>
                    </a:ext>
                  </a:extLst>
                </a:gridCol>
                <a:gridCol w="329184">
                  <a:extLst>
                    <a:ext uri="{9D8B030D-6E8A-4147-A177-3AD203B41FA5}">
                      <a16:colId xmlns:a16="http://schemas.microsoft.com/office/drawing/2014/main" val="1288015426"/>
                    </a:ext>
                  </a:extLst>
                </a:gridCol>
                <a:gridCol w="329184">
                  <a:extLst>
                    <a:ext uri="{9D8B030D-6E8A-4147-A177-3AD203B41FA5}">
                      <a16:colId xmlns:a16="http://schemas.microsoft.com/office/drawing/2014/main" val="945988053"/>
                    </a:ext>
                  </a:extLst>
                </a:gridCol>
                <a:gridCol w="329184">
                  <a:extLst>
                    <a:ext uri="{9D8B030D-6E8A-4147-A177-3AD203B41FA5}">
                      <a16:colId xmlns:a16="http://schemas.microsoft.com/office/drawing/2014/main" val="2747328571"/>
                    </a:ext>
                  </a:extLst>
                </a:gridCol>
                <a:gridCol w="329184">
                  <a:extLst>
                    <a:ext uri="{9D8B030D-6E8A-4147-A177-3AD203B41FA5}">
                      <a16:colId xmlns:a16="http://schemas.microsoft.com/office/drawing/2014/main" val="2855002956"/>
                    </a:ext>
                  </a:extLst>
                </a:gridCol>
                <a:gridCol w="329184">
                  <a:extLst>
                    <a:ext uri="{9D8B030D-6E8A-4147-A177-3AD203B41FA5}">
                      <a16:colId xmlns:a16="http://schemas.microsoft.com/office/drawing/2014/main" val="395478696"/>
                    </a:ext>
                  </a:extLst>
                </a:gridCol>
                <a:gridCol w="329184">
                  <a:extLst>
                    <a:ext uri="{9D8B030D-6E8A-4147-A177-3AD203B41FA5}">
                      <a16:colId xmlns:a16="http://schemas.microsoft.com/office/drawing/2014/main" val="2143199309"/>
                    </a:ext>
                  </a:extLst>
                </a:gridCol>
                <a:gridCol w="329184">
                  <a:extLst>
                    <a:ext uri="{9D8B030D-6E8A-4147-A177-3AD203B41FA5}">
                      <a16:colId xmlns:a16="http://schemas.microsoft.com/office/drawing/2014/main" val="336066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5192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Xavier Luc Duval - 2019-10-13 09:30:37</a:t>
                      </a:r>
                      <a:r>
                        <a:rPr kumimoji="0" lang="fr-FR" sz="1000" b="0" i="0" u="none" strike="noStrike" kern="1200" cap="none" spc="0" normalizeH="0" baseline="0" noProof="0">
                          <a:ln>
                            <a:noFill/>
                          </a:ln>
                          <a:solidFill>
                            <a:prstClr val="black"/>
                          </a:solidFill>
                          <a:effectLst/>
                          <a:uLnTx/>
                          <a:uFillTx/>
                          <a:latin typeface="+mn-lt"/>
                          <a:ea typeface="+mn-ea"/>
                          <a:cs typeface="+mn-cs"/>
                        </a:rPr>
                        <a:t>
 Le tourisme en crise
Malgré la visite du pape, un évènement d'envergure mondiale, les arrivées touristiques continuent de chuter, avec plus de 2000 touristes en moins pour le seul mois de septembre.
La situation est extrêmement grave et le prochain gouvernement de l'Alliance Nationale proposera les solutions urgentes pour sauver ce qui fût jusqu'à tout récemment le joyau de notre économie, employant directement et indirectement plus de 125,000 personnes.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79317998"/>
                  </a:ext>
                </a:extLst>
              </a:tr>
            </a:tbl>
          </a:graphicData>
        </a:graphic>
      </p:graphicFrame>
      <p:sp>
        <p:nvSpPr>
          <p:cNvPr id="4" name="Text Placeholder 3">
            <a:extLst>
              <a:ext uri="{FF2B5EF4-FFF2-40B4-BE49-F238E27FC236}">
                <a16:creationId xmlns:a16="http://schemas.microsoft.com/office/drawing/2014/main" id="{D93196AD-80D2-46E3-A70E-582ED995D6F3}"/>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98392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397AE-DA97-4C3B-8BEF-B1F21FA11090}"/>
              </a:ext>
            </a:extLst>
          </p:cNvPr>
          <p:cNvSpPr>
            <a:spLocks noGrp="1"/>
          </p:cNvSpPr>
          <p:nvPr>
            <p:ph type="title"/>
          </p:nvPr>
        </p:nvSpPr>
        <p:spPr/>
        <p:txBody>
          <a:bodyPr/>
          <a:lstStyle/>
          <a:p>
            <a:r>
              <a:rPr lang="en-US"/>
              <a:t>Facebook Own Posts Table | POLITICAL - 21 of 23</a:t>
            </a:r>
          </a:p>
        </p:txBody>
      </p:sp>
      <p:graphicFrame>
        <p:nvGraphicFramePr>
          <p:cNvPr id="5" name="Table Placeholder 4">
            <a:extLst>
              <a:ext uri="{FF2B5EF4-FFF2-40B4-BE49-F238E27FC236}">
                <a16:creationId xmlns:a16="http://schemas.microsoft.com/office/drawing/2014/main" id="{ED04F5BE-19D1-41BE-9771-FE24FB6A6747}"/>
              </a:ext>
            </a:extLst>
          </p:cNvPr>
          <p:cNvGraphicFramePr>
            <a:graphicFrameLocks noGrp="1"/>
          </p:cNvGraphicFramePr>
          <p:nvPr>
            <p:ph type="tbl" sz="quarter" idx="13"/>
            <p:extLst>
              <p:ext uri="{D42A27DB-BD31-4B8C-83A1-F6EECF244321}">
                <p14:modId xmlns:p14="http://schemas.microsoft.com/office/powerpoint/2010/main" val="880378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82077198"/>
                    </a:ext>
                  </a:extLst>
                </a:gridCol>
                <a:gridCol w="905256">
                  <a:extLst>
                    <a:ext uri="{9D8B030D-6E8A-4147-A177-3AD203B41FA5}">
                      <a16:colId xmlns:a16="http://schemas.microsoft.com/office/drawing/2014/main" val="2447024299"/>
                    </a:ext>
                  </a:extLst>
                </a:gridCol>
                <a:gridCol w="658368">
                  <a:extLst>
                    <a:ext uri="{9D8B030D-6E8A-4147-A177-3AD203B41FA5}">
                      <a16:colId xmlns:a16="http://schemas.microsoft.com/office/drawing/2014/main" val="3591072547"/>
                    </a:ext>
                  </a:extLst>
                </a:gridCol>
                <a:gridCol w="329184">
                  <a:extLst>
                    <a:ext uri="{9D8B030D-6E8A-4147-A177-3AD203B41FA5}">
                      <a16:colId xmlns:a16="http://schemas.microsoft.com/office/drawing/2014/main" val="2325850971"/>
                    </a:ext>
                  </a:extLst>
                </a:gridCol>
                <a:gridCol w="329184">
                  <a:extLst>
                    <a:ext uri="{9D8B030D-6E8A-4147-A177-3AD203B41FA5}">
                      <a16:colId xmlns:a16="http://schemas.microsoft.com/office/drawing/2014/main" val="3982747631"/>
                    </a:ext>
                  </a:extLst>
                </a:gridCol>
                <a:gridCol w="329184">
                  <a:extLst>
                    <a:ext uri="{9D8B030D-6E8A-4147-A177-3AD203B41FA5}">
                      <a16:colId xmlns:a16="http://schemas.microsoft.com/office/drawing/2014/main" val="1084524078"/>
                    </a:ext>
                  </a:extLst>
                </a:gridCol>
                <a:gridCol w="329184">
                  <a:extLst>
                    <a:ext uri="{9D8B030D-6E8A-4147-A177-3AD203B41FA5}">
                      <a16:colId xmlns:a16="http://schemas.microsoft.com/office/drawing/2014/main" val="1891807412"/>
                    </a:ext>
                  </a:extLst>
                </a:gridCol>
                <a:gridCol w="329184">
                  <a:extLst>
                    <a:ext uri="{9D8B030D-6E8A-4147-A177-3AD203B41FA5}">
                      <a16:colId xmlns:a16="http://schemas.microsoft.com/office/drawing/2014/main" val="4153908863"/>
                    </a:ext>
                  </a:extLst>
                </a:gridCol>
                <a:gridCol w="329184">
                  <a:extLst>
                    <a:ext uri="{9D8B030D-6E8A-4147-A177-3AD203B41FA5}">
                      <a16:colId xmlns:a16="http://schemas.microsoft.com/office/drawing/2014/main" val="2729626269"/>
                    </a:ext>
                  </a:extLst>
                </a:gridCol>
                <a:gridCol w="329184">
                  <a:extLst>
                    <a:ext uri="{9D8B030D-6E8A-4147-A177-3AD203B41FA5}">
                      <a16:colId xmlns:a16="http://schemas.microsoft.com/office/drawing/2014/main" val="39627647"/>
                    </a:ext>
                  </a:extLst>
                </a:gridCol>
                <a:gridCol w="329184">
                  <a:extLst>
                    <a:ext uri="{9D8B030D-6E8A-4147-A177-3AD203B41FA5}">
                      <a16:colId xmlns:a16="http://schemas.microsoft.com/office/drawing/2014/main" val="1660624617"/>
                    </a:ext>
                  </a:extLst>
                </a:gridCol>
                <a:gridCol w="329184">
                  <a:extLst>
                    <a:ext uri="{9D8B030D-6E8A-4147-A177-3AD203B41FA5}">
                      <a16:colId xmlns:a16="http://schemas.microsoft.com/office/drawing/2014/main" val="44748491"/>
                    </a:ext>
                  </a:extLst>
                </a:gridCol>
                <a:gridCol w="329184">
                  <a:extLst>
                    <a:ext uri="{9D8B030D-6E8A-4147-A177-3AD203B41FA5}">
                      <a16:colId xmlns:a16="http://schemas.microsoft.com/office/drawing/2014/main" val="279424058"/>
                    </a:ext>
                  </a:extLst>
                </a:gridCol>
                <a:gridCol w="329184">
                  <a:extLst>
                    <a:ext uri="{9D8B030D-6E8A-4147-A177-3AD203B41FA5}">
                      <a16:colId xmlns:a16="http://schemas.microsoft.com/office/drawing/2014/main" val="3003305182"/>
                    </a:ext>
                  </a:extLst>
                </a:gridCol>
                <a:gridCol w="329184">
                  <a:extLst>
                    <a:ext uri="{9D8B030D-6E8A-4147-A177-3AD203B41FA5}">
                      <a16:colId xmlns:a16="http://schemas.microsoft.com/office/drawing/2014/main" val="526193786"/>
                    </a:ext>
                  </a:extLst>
                </a:gridCol>
                <a:gridCol w="329184">
                  <a:extLst>
                    <a:ext uri="{9D8B030D-6E8A-4147-A177-3AD203B41FA5}">
                      <a16:colId xmlns:a16="http://schemas.microsoft.com/office/drawing/2014/main" val="184793213"/>
                    </a:ext>
                  </a:extLst>
                </a:gridCol>
                <a:gridCol w="329184">
                  <a:extLst>
                    <a:ext uri="{9D8B030D-6E8A-4147-A177-3AD203B41FA5}">
                      <a16:colId xmlns:a16="http://schemas.microsoft.com/office/drawing/2014/main" val="4251764175"/>
                    </a:ext>
                  </a:extLst>
                </a:gridCol>
                <a:gridCol w="329184">
                  <a:extLst>
                    <a:ext uri="{9D8B030D-6E8A-4147-A177-3AD203B41FA5}">
                      <a16:colId xmlns:a16="http://schemas.microsoft.com/office/drawing/2014/main" val="214739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2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 Raymond Berenger - 2019-10-13 09:21:19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https://scontent.xx.fbcdn.net/v/t1.0-9/s720x720/72109818_2693380757391597_6194456250973945856_o.jpg?_nc_cat=108&amp;_nc_oc=AQmApdDHFG0seAmKbSPeg5HAF1Vw7felANE4LMZ9hCySKz-5W6IBrPWW57DechiXiRg&amp;_nc_ht=scontent.xx&amp;oh=192fef3cf2d92ba492544e1a1fbab37b&amp;oe=5E307C31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27267238"/>
                  </a:ext>
                </a:extLst>
              </a:tr>
            </a:tbl>
          </a:graphicData>
        </a:graphic>
      </p:graphicFrame>
      <p:sp>
        <p:nvSpPr>
          <p:cNvPr id="4" name="Text Placeholder 3">
            <a:extLst>
              <a:ext uri="{FF2B5EF4-FFF2-40B4-BE49-F238E27FC236}">
                <a16:creationId xmlns:a16="http://schemas.microsoft.com/office/drawing/2014/main" id="{1BCAE6CC-1F2B-4EE3-80A7-41E3D3CCAD47}"/>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92739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CA7A-77D7-447E-AC45-8BEDA56CB580}"/>
              </a:ext>
            </a:extLst>
          </p:cNvPr>
          <p:cNvSpPr>
            <a:spLocks noGrp="1"/>
          </p:cNvSpPr>
          <p:nvPr>
            <p:ph type="title"/>
          </p:nvPr>
        </p:nvSpPr>
        <p:spPr/>
        <p:txBody>
          <a:bodyPr/>
          <a:lstStyle/>
          <a:p>
            <a:r>
              <a:rPr lang="en-US"/>
              <a:t>Facebook Own Posts Table | POLITICAL - 22 of 23</a:t>
            </a:r>
          </a:p>
        </p:txBody>
      </p:sp>
      <p:graphicFrame>
        <p:nvGraphicFramePr>
          <p:cNvPr id="5" name="Table Placeholder 4">
            <a:extLst>
              <a:ext uri="{FF2B5EF4-FFF2-40B4-BE49-F238E27FC236}">
                <a16:creationId xmlns:a16="http://schemas.microsoft.com/office/drawing/2014/main" id="{7F71496E-2D05-4072-A28A-B9E704EBB809}"/>
              </a:ext>
            </a:extLst>
          </p:cNvPr>
          <p:cNvGraphicFramePr>
            <a:graphicFrameLocks noGrp="1"/>
          </p:cNvGraphicFramePr>
          <p:nvPr>
            <p:ph type="tbl" sz="quarter" idx="13"/>
            <p:extLst>
              <p:ext uri="{D42A27DB-BD31-4B8C-83A1-F6EECF244321}">
                <p14:modId xmlns:p14="http://schemas.microsoft.com/office/powerpoint/2010/main" val="1341853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84858051"/>
                    </a:ext>
                  </a:extLst>
                </a:gridCol>
                <a:gridCol w="905256">
                  <a:extLst>
                    <a:ext uri="{9D8B030D-6E8A-4147-A177-3AD203B41FA5}">
                      <a16:colId xmlns:a16="http://schemas.microsoft.com/office/drawing/2014/main" val="193945513"/>
                    </a:ext>
                  </a:extLst>
                </a:gridCol>
                <a:gridCol w="658368">
                  <a:extLst>
                    <a:ext uri="{9D8B030D-6E8A-4147-A177-3AD203B41FA5}">
                      <a16:colId xmlns:a16="http://schemas.microsoft.com/office/drawing/2014/main" val="3406403804"/>
                    </a:ext>
                  </a:extLst>
                </a:gridCol>
                <a:gridCol w="329184">
                  <a:extLst>
                    <a:ext uri="{9D8B030D-6E8A-4147-A177-3AD203B41FA5}">
                      <a16:colId xmlns:a16="http://schemas.microsoft.com/office/drawing/2014/main" val="2493174465"/>
                    </a:ext>
                  </a:extLst>
                </a:gridCol>
                <a:gridCol w="329184">
                  <a:extLst>
                    <a:ext uri="{9D8B030D-6E8A-4147-A177-3AD203B41FA5}">
                      <a16:colId xmlns:a16="http://schemas.microsoft.com/office/drawing/2014/main" val="1405490321"/>
                    </a:ext>
                  </a:extLst>
                </a:gridCol>
                <a:gridCol w="329184">
                  <a:extLst>
                    <a:ext uri="{9D8B030D-6E8A-4147-A177-3AD203B41FA5}">
                      <a16:colId xmlns:a16="http://schemas.microsoft.com/office/drawing/2014/main" val="2577016875"/>
                    </a:ext>
                  </a:extLst>
                </a:gridCol>
                <a:gridCol w="329184">
                  <a:extLst>
                    <a:ext uri="{9D8B030D-6E8A-4147-A177-3AD203B41FA5}">
                      <a16:colId xmlns:a16="http://schemas.microsoft.com/office/drawing/2014/main" val="1798213986"/>
                    </a:ext>
                  </a:extLst>
                </a:gridCol>
                <a:gridCol w="329184">
                  <a:extLst>
                    <a:ext uri="{9D8B030D-6E8A-4147-A177-3AD203B41FA5}">
                      <a16:colId xmlns:a16="http://schemas.microsoft.com/office/drawing/2014/main" val="2015560511"/>
                    </a:ext>
                  </a:extLst>
                </a:gridCol>
                <a:gridCol w="329184">
                  <a:extLst>
                    <a:ext uri="{9D8B030D-6E8A-4147-A177-3AD203B41FA5}">
                      <a16:colId xmlns:a16="http://schemas.microsoft.com/office/drawing/2014/main" val="2051029883"/>
                    </a:ext>
                  </a:extLst>
                </a:gridCol>
                <a:gridCol w="329184">
                  <a:extLst>
                    <a:ext uri="{9D8B030D-6E8A-4147-A177-3AD203B41FA5}">
                      <a16:colId xmlns:a16="http://schemas.microsoft.com/office/drawing/2014/main" val="990035499"/>
                    </a:ext>
                  </a:extLst>
                </a:gridCol>
                <a:gridCol w="329184">
                  <a:extLst>
                    <a:ext uri="{9D8B030D-6E8A-4147-A177-3AD203B41FA5}">
                      <a16:colId xmlns:a16="http://schemas.microsoft.com/office/drawing/2014/main" val="2998333569"/>
                    </a:ext>
                  </a:extLst>
                </a:gridCol>
                <a:gridCol w="329184">
                  <a:extLst>
                    <a:ext uri="{9D8B030D-6E8A-4147-A177-3AD203B41FA5}">
                      <a16:colId xmlns:a16="http://schemas.microsoft.com/office/drawing/2014/main" val="865323526"/>
                    </a:ext>
                  </a:extLst>
                </a:gridCol>
                <a:gridCol w="329184">
                  <a:extLst>
                    <a:ext uri="{9D8B030D-6E8A-4147-A177-3AD203B41FA5}">
                      <a16:colId xmlns:a16="http://schemas.microsoft.com/office/drawing/2014/main" val="62457494"/>
                    </a:ext>
                  </a:extLst>
                </a:gridCol>
                <a:gridCol w="329184">
                  <a:extLst>
                    <a:ext uri="{9D8B030D-6E8A-4147-A177-3AD203B41FA5}">
                      <a16:colId xmlns:a16="http://schemas.microsoft.com/office/drawing/2014/main" val="604860978"/>
                    </a:ext>
                  </a:extLst>
                </a:gridCol>
                <a:gridCol w="329184">
                  <a:extLst>
                    <a:ext uri="{9D8B030D-6E8A-4147-A177-3AD203B41FA5}">
                      <a16:colId xmlns:a16="http://schemas.microsoft.com/office/drawing/2014/main" val="2075682651"/>
                    </a:ext>
                  </a:extLst>
                </a:gridCol>
                <a:gridCol w="329184">
                  <a:extLst>
                    <a:ext uri="{9D8B030D-6E8A-4147-A177-3AD203B41FA5}">
                      <a16:colId xmlns:a16="http://schemas.microsoft.com/office/drawing/2014/main" val="2853101347"/>
                    </a:ext>
                  </a:extLst>
                </a:gridCol>
                <a:gridCol w="329184">
                  <a:extLst>
                    <a:ext uri="{9D8B030D-6E8A-4147-A177-3AD203B41FA5}">
                      <a16:colId xmlns:a16="http://schemas.microsoft.com/office/drawing/2014/main" val="4110667886"/>
                    </a:ext>
                  </a:extLst>
                </a:gridCol>
                <a:gridCol w="329184">
                  <a:extLst>
                    <a:ext uri="{9D8B030D-6E8A-4147-A177-3AD203B41FA5}">
                      <a16:colId xmlns:a16="http://schemas.microsoft.com/office/drawing/2014/main" val="2856640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987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MSM Party (Mouvement Socialiste Militant) - 2019-10-13 07:53:25</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https://scontent.xx.fbcdn.net/v/t1.0-9/s720x720/72047953_2605770762799047_5761542466868084736_o.jpg?_nc_cat=105&amp;_nc_oc=AQkzHXjYRUszOjdyoUv7L8FOiOE7i2KiM8DbEALQdZ8suDy1RuWNRR5KeKmy0ozV38o&amp;_nc_ht=scontent.xx&amp;oh=d8c36c50333339fc1fbb521fd0abcccd&amp;oe=5E352F38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47381387"/>
                  </a:ext>
                </a:extLst>
              </a:tr>
            </a:tbl>
          </a:graphicData>
        </a:graphic>
      </p:graphicFrame>
      <p:sp>
        <p:nvSpPr>
          <p:cNvPr id="4" name="Text Placeholder 3">
            <a:extLst>
              <a:ext uri="{FF2B5EF4-FFF2-40B4-BE49-F238E27FC236}">
                <a16:creationId xmlns:a16="http://schemas.microsoft.com/office/drawing/2014/main" id="{6A1E8A92-6BD3-421C-8F9D-2ED0A5F74F10}"/>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2832734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A5938-A88C-4E5E-B7AC-DB8AFD5E312D}"/>
              </a:ext>
            </a:extLst>
          </p:cNvPr>
          <p:cNvSpPr>
            <a:spLocks noGrp="1"/>
          </p:cNvSpPr>
          <p:nvPr>
            <p:ph type="title"/>
          </p:nvPr>
        </p:nvSpPr>
        <p:spPr/>
        <p:txBody>
          <a:bodyPr/>
          <a:lstStyle/>
          <a:p>
            <a:r>
              <a:rPr lang="en-US"/>
              <a:t>Facebook Own Posts Table | POLITICAL - 23 of 23</a:t>
            </a:r>
          </a:p>
        </p:txBody>
      </p:sp>
      <p:graphicFrame>
        <p:nvGraphicFramePr>
          <p:cNvPr id="5" name="Table Placeholder 4">
            <a:extLst>
              <a:ext uri="{FF2B5EF4-FFF2-40B4-BE49-F238E27FC236}">
                <a16:creationId xmlns:a16="http://schemas.microsoft.com/office/drawing/2014/main" id="{A92B8158-0F91-4C1F-ADEC-6963D2719EE7}"/>
              </a:ext>
            </a:extLst>
          </p:cNvPr>
          <p:cNvGraphicFramePr>
            <a:graphicFrameLocks noGrp="1"/>
          </p:cNvGraphicFramePr>
          <p:nvPr>
            <p:ph type="tbl" sz="quarter" idx="13"/>
            <p:extLst>
              <p:ext uri="{D42A27DB-BD31-4B8C-83A1-F6EECF244321}">
                <p14:modId xmlns:p14="http://schemas.microsoft.com/office/powerpoint/2010/main" val="1840981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45877875"/>
                    </a:ext>
                  </a:extLst>
                </a:gridCol>
                <a:gridCol w="905256">
                  <a:extLst>
                    <a:ext uri="{9D8B030D-6E8A-4147-A177-3AD203B41FA5}">
                      <a16:colId xmlns:a16="http://schemas.microsoft.com/office/drawing/2014/main" val="787665312"/>
                    </a:ext>
                  </a:extLst>
                </a:gridCol>
                <a:gridCol w="658368">
                  <a:extLst>
                    <a:ext uri="{9D8B030D-6E8A-4147-A177-3AD203B41FA5}">
                      <a16:colId xmlns:a16="http://schemas.microsoft.com/office/drawing/2014/main" val="864284488"/>
                    </a:ext>
                  </a:extLst>
                </a:gridCol>
                <a:gridCol w="329184">
                  <a:extLst>
                    <a:ext uri="{9D8B030D-6E8A-4147-A177-3AD203B41FA5}">
                      <a16:colId xmlns:a16="http://schemas.microsoft.com/office/drawing/2014/main" val="1652566631"/>
                    </a:ext>
                  </a:extLst>
                </a:gridCol>
                <a:gridCol w="329184">
                  <a:extLst>
                    <a:ext uri="{9D8B030D-6E8A-4147-A177-3AD203B41FA5}">
                      <a16:colId xmlns:a16="http://schemas.microsoft.com/office/drawing/2014/main" val="854683770"/>
                    </a:ext>
                  </a:extLst>
                </a:gridCol>
                <a:gridCol w="329184">
                  <a:extLst>
                    <a:ext uri="{9D8B030D-6E8A-4147-A177-3AD203B41FA5}">
                      <a16:colId xmlns:a16="http://schemas.microsoft.com/office/drawing/2014/main" val="4213990699"/>
                    </a:ext>
                  </a:extLst>
                </a:gridCol>
                <a:gridCol w="329184">
                  <a:extLst>
                    <a:ext uri="{9D8B030D-6E8A-4147-A177-3AD203B41FA5}">
                      <a16:colId xmlns:a16="http://schemas.microsoft.com/office/drawing/2014/main" val="2090458902"/>
                    </a:ext>
                  </a:extLst>
                </a:gridCol>
                <a:gridCol w="329184">
                  <a:extLst>
                    <a:ext uri="{9D8B030D-6E8A-4147-A177-3AD203B41FA5}">
                      <a16:colId xmlns:a16="http://schemas.microsoft.com/office/drawing/2014/main" val="1691428886"/>
                    </a:ext>
                  </a:extLst>
                </a:gridCol>
                <a:gridCol w="329184">
                  <a:extLst>
                    <a:ext uri="{9D8B030D-6E8A-4147-A177-3AD203B41FA5}">
                      <a16:colId xmlns:a16="http://schemas.microsoft.com/office/drawing/2014/main" val="4118865079"/>
                    </a:ext>
                  </a:extLst>
                </a:gridCol>
                <a:gridCol w="329184">
                  <a:extLst>
                    <a:ext uri="{9D8B030D-6E8A-4147-A177-3AD203B41FA5}">
                      <a16:colId xmlns:a16="http://schemas.microsoft.com/office/drawing/2014/main" val="4245132874"/>
                    </a:ext>
                  </a:extLst>
                </a:gridCol>
                <a:gridCol w="329184">
                  <a:extLst>
                    <a:ext uri="{9D8B030D-6E8A-4147-A177-3AD203B41FA5}">
                      <a16:colId xmlns:a16="http://schemas.microsoft.com/office/drawing/2014/main" val="1774240183"/>
                    </a:ext>
                  </a:extLst>
                </a:gridCol>
                <a:gridCol w="329184">
                  <a:extLst>
                    <a:ext uri="{9D8B030D-6E8A-4147-A177-3AD203B41FA5}">
                      <a16:colId xmlns:a16="http://schemas.microsoft.com/office/drawing/2014/main" val="1725605439"/>
                    </a:ext>
                  </a:extLst>
                </a:gridCol>
                <a:gridCol w="329184">
                  <a:extLst>
                    <a:ext uri="{9D8B030D-6E8A-4147-A177-3AD203B41FA5}">
                      <a16:colId xmlns:a16="http://schemas.microsoft.com/office/drawing/2014/main" val="1958078464"/>
                    </a:ext>
                  </a:extLst>
                </a:gridCol>
                <a:gridCol w="329184">
                  <a:extLst>
                    <a:ext uri="{9D8B030D-6E8A-4147-A177-3AD203B41FA5}">
                      <a16:colId xmlns:a16="http://schemas.microsoft.com/office/drawing/2014/main" val="3133381558"/>
                    </a:ext>
                  </a:extLst>
                </a:gridCol>
                <a:gridCol w="329184">
                  <a:extLst>
                    <a:ext uri="{9D8B030D-6E8A-4147-A177-3AD203B41FA5}">
                      <a16:colId xmlns:a16="http://schemas.microsoft.com/office/drawing/2014/main" val="2835244322"/>
                    </a:ext>
                  </a:extLst>
                </a:gridCol>
                <a:gridCol w="329184">
                  <a:extLst>
                    <a:ext uri="{9D8B030D-6E8A-4147-A177-3AD203B41FA5}">
                      <a16:colId xmlns:a16="http://schemas.microsoft.com/office/drawing/2014/main" val="3626525972"/>
                    </a:ext>
                  </a:extLst>
                </a:gridCol>
                <a:gridCol w="329184">
                  <a:extLst>
                    <a:ext uri="{9D8B030D-6E8A-4147-A177-3AD203B41FA5}">
                      <a16:colId xmlns:a16="http://schemas.microsoft.com/office/drawing/2014/main" val="2699975620"/>
                    </a:ext>
                  </a:extLst>
                </a:gridCol>
                <a:gridCol w="329184">
                  <a:extLst>
                    <a:ext uri="{9D8B030D-6E8A-4147-A177-3AD203B41FA5}">
                      <a16:colId xmlns:a16="http://schemas.microsoft.com/office/drawing/2014/main" val="4223397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993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 Raymond Berenger - 2019-10-13 06:33:27</a:t>
                      </a:r>
                      <a:r>
                        <a:rPr kumimoji="0" lang="en-US" sz="1000" b="0" i="0" u="none" strike="noStrike" kern="1200" cap="none" spc="0" normalizeH="0" baseline="0" noProof="0">
                          <a:ln>
                            <a:noFill/>
                          </a:ln>
                          <a:solidFill>
                            <a:prstClr val="black"/>
                          </a:solidFill>
                          <a:effectLst/>
                          <a:uLnTx/>
                          <a:uFillTx/>
                          <a:latin typeface="+mn-lt"/>
                          <a:ea typeface="+mn-ea"/>
                          <a:cs typeface="+mn-cs"/>
                        </a:rPr>
                        <a:t>
 Sel parti ki fer so lalis kandida vote par lasanble delege.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https://scontent.xx.fbcdn.net/v/t1.0-9/s720x720/71950464_2437998706471060_5246143771418034176_o.jpg?_nc_cat=100&amp;_nc_oc=AQmrS-D7zfgML2vV6aPxhYvkldQzXCI9p2R03EQKSts6opdCdl2pSmWFByRpU1vwmM4&amp;_nc_ht=scontent.xx&amp;oh=523053f0cc4234a11b9314650131478e&amp;oe=5E1DAA8D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37028173"/>
                  </a:ext>
                </a:extLst>
              </a:tr>
            </a:tbl>
          </a:graphicData>
        </a:graphic>
      </p:graphicFrame>
      <p:sp>
        <p:nvSpPr>
          <p:cNvPr id="4" name="Text Placeholder 3">
            <a:extLst>
              <a:ext uri="{FF2B5EF4-FFF2-40B4-BE49-F238E27FC236}">
                <a16:creationId xmlns:a16="http://schemas.microsoft.com/office/drawing/2014/main" id="{21345234-4B45-4DA8-B1A4-9C3D7BACD21E}"/>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2719784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F7E4-9C70-4E8A-BF41-57C47D417491}"/>
              </a:ext>
            </a:extLst>
          </p:cNvPr>
          <p:cNvSpPr>
            <a:spLocks noGrp="1"/>
          </p:cNvSpPr>
          <p:nvPr>
            <p:ph type="title"/>
          </p:nvPr>
        </p:nvSpPr>
        <p:spPr/>
        <p:txBody>
          <a:bodyPr/>
          <a:lstStyle/>
          <a:p>
            <a:r>
              <a:rPr lang="en-US"/>
              <a:t>Facebook Interactions Distribution | POLITICAL</a:t>
            </a:r>
          </a:p>
        </p:txBody>
      </p:sp>
      <p:graphicFrame>
        <p:nvGraphicFramePr>
          <p:cNvPr id="6" name="Chart Placeholder 5">
            <a:extLst>
              <a:ext uri="{FF2B5EF4-FFF2-40B4-BE49-F238E27FC236}">
                <a16:creationId xmlns:a16="http://schemas.microsoft.com/office/drawing/2014/main" id="{9177AEE7-32DA-47A6-83E8-B7497733890B}"/>
              </a:ext>
            </a:extLst>
          </p:cNvPr>
          <p:cNvGraphicFramePr>
            <a:graphicFrameLocks noGrp="1"/>
          </p:cNvGraphicFramePr>
          <p:nvPr>
            <p:ph type="chart" sz="quarter" idx="13"/>
            <p:extLst>
              <p:ext uri="{D42A27DB-BD31-4B8C-83A1-F6EECF244321}">
                <p14:modId xmlns:p14="http://schemas.microsoft.com/office/powerpoint/2010/main" val="1087501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8AC4B6-32E2-406D-A254-A05BE37AEFED}"/>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E96D7016-F4C8-4745-ABB1-D7DE7404E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9013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75641-000F-46F8-BCA7-CF9EEE7D22B2}"/>
              </a:ext>
            </a:extLst>
          </p:cNvPr>
          <p:cNvSpPr>
            <a:spLocks noGrp="1"/>
          </p:cNvSpPr>
          <p:nvPr>
            <p:ph type="title"/>
          </p:nvPr>
        </p:nvSpPr>
        <p:spPr/>
        <p:txBody>
          <a:bodyPr/>
          <a:lstStyle/>
          <a:p>
            <a:r>
              <a:rPr lang="en-US"/>
              <a:t>Facebook Interaction Rate | POLITICAL</a:t>
            </a:r>
          </a:p>
        </p:txBody>
      </p:sp>
      <p:graphicFrame>
        <p:nvGraphicFramePr>
          <p:cNvPr id="6" name="Chart Placeholder 5">
            <a:extLst>
              <a:ext uri="{FF2B5EF4-FFF2-40B4-BE49-F238E27FC236}">
                <a16:creationId xmlns:a16="http://schemas.microsoft.com/office/drawing/2014/main" id="{44792D1F-CCD5-4D8D-A08F-684848CE2229}"/>
              </a:ext>
            </a:extLst>
          </p:cNvPr>
          <p:cNvGraphicFramePr>
            <a:graphicFrameLocks noGrp="1"/>
          </p:cNvGraphicFramePr>
          <p:nvPr>
            <p:ph type="chart" sz="quarter" idx="13"/>
            <p:extLst>
              <p:ext uri="{D42A27DB-BD31-4B8C-83A1-F6EECF244321}">
                <p14:modId xmlns:p14="http://schemas.microsoft.com/office/powerpoint/2010/main" val="837107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D12468-E028-46F5-8DE0-3FBAAE303154}"/>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A9FCCE1B-602A-4F28-8FBB-CE4C77DB11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785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30CF7-6DC6-4CBB-A3F5-F035D83473A6}"/>
              </a:ext>
            </a:extLst>
          </p:cNvPr>
          <p:cNvSpPr>
            <a:spLocks noGrp="1"/>
          </p:cNvSpPr>
          <p:nvPr>
            <p:ph type="title"/>
          </p:nvPr>
        </p:nvSpPr>
        <p:spPr/>
        <p:txBody>
          <a:bodyPr/>
          <a:lstStyle/>
          <a:p>
            <a:r>
              <a:rPr lang="en-US"/>
              <a:t>Facebook Own Posts By Weekday | POLITICAL</a:t>
            </a:r>
          </a:p>
        </p:txBody>
      </p:sp>
      <p:graphicFrame>
        <p:nvGraphicFramePr>
          <p:cNvPr id="6" name="Chart Placeholder 5">
            <a:extLst>
              <a:ext uri="{FF2B5EF4-FFF2-40B4-BE49-F238E27FC236}">
                <a16:creationId xmlns:a16="http://schemas.microsoft.com/office/drawing/2014/main" id="{C8A0C763-1256-4462-BBAB-3D0C18934701}"/>
              </a:ext>
            </a:extLst>
          </p:cNvPr>
          <p:cNvGraphicFramePr>
            <a:graphicFrameLocks noGrp="1"/>
          </p:cNvGraphicFramePr>
          <p:nvPr>
            <p:ph type="chart" sz="quarter" idx="13"/>
            <p:extLst>
              <p:ext uri="{D42A27DB-BD31-4B8C-83A1-F6EECF244321}">
                <p14:modId xmlns:p14="http://schemas.microsoft.com/office/powerpoint/2010/main" val="1120638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53AAC-6DFE-4B10-AD56-7F35FDFAC80C}"/>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D9676322-1A94-4145-91D3-1B34FA4C44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398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6DBA8-1538-42CC-A484-4434AE450C28}"/>
              </a:ext>
            </a:extLst>
          </p:cNvPr>
          <p:cNvSpPr>
            <a:spLocks noGrp="1"/>
          </p:cNvSpPr>
          <p:nvPr>
            <p:ph type="title"/>
          </p:nvPr>
        </p:nvSpPr>
        <p:spPr/>
        <p:txBody>
          <a:bodyPr/>
          <a:lstStyle/>
          <a:p>
            <a:r>
              <a:rPr lang="en-US"/>
              <a:t>Facebook Post Type Distribution Per Profile | POLITICAL</a:t>
            </a:r>
          </a:p>
        </p:txBody>
      </p:sp>
      <p:graphicFrame>
        <p:nvGraphicFramePr>
          <p:cNvPr id="6" name="Chart Placeholder 5">
            <a:extLst>
              <a:ext uri="{FF2B5EF4-FFF2-40B4-BE49-F238E27FC236}">
                <a16:creationId xmlns:a16="http://schemas.microsoft.com/office/drawing/2014/main" id="{568075C6-2802-4B65-ACFF-8517F12DDA68}"/>
              </a:ext>
            </a:extLst>
          </p:cNvPr>
          <p:cNvGraphicFramePr>
            <a:graphicFrameLocks noGrp="1"/>
          </p:cNvGraphicFramePr>
          <p:nvPr>
            <p:ph type="chart" sz="quarter" idx="13"/>
            <p:extLst>
              <p:ext uri="{D42A27DB-BD31-4B8C-83A1-F6EECF244321}">
                <p14:modId xmlns:p14="http://schemas.microsoft.com/office/powerpoint/2010/main" val="2870162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9F64FC-242C-4266-AE52-99E24791296C}"/>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414ED1FF-6CDA-4F03-A7E0-D9FEF8D3FD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236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E544-D829-4899-A346-CDEBAC6DD57D}"/>
              </a:ext>
            </a:extLst>
          </p:cNvPr>
          <p:cNvSpPr>
            <a:spLocks noGrp="1"/>
          </p:cNvSpPr>
          <p:nvPr>
            <p:ph type="title"/>
          </p:nvPr>
        </p:nvSpPr>
        <p:spPr/>
        <p:txBody>
          <a:bodyPr/>
          <a:lstStyle/>
          <a:p>
            <a:r>
              <a:rPr lang="en-US"/>
              <a:t>Facebook Sponsored Posts Distribution | POLITICAL</a:t>
            </a:r>
          </a:p>
        </p:txBody>
      </p:sp>
      <p:graphicFrame>
        <p:nvGraphicFramePr>
          <p:cNvPr id="6" name="Chart Placeholder 5">
            <a:extLst>
              <a:ext uri="{FF2B5EF4-FFF2-40B4-BE49-F238E27FC236}">
                <a16:creationId xmlns:a16="http://schemas.microsoft.com/office/drawing/2014/main" id="{FE6C8A63-C746-47D3-A355-8332CF8769F4}"/>
              </a:ext>
            </a:extLst>
          </p:cNvPr>
          <p:cNvGraphicFramePr>
            <a:graphicFrameLocks noGrp="1"/>
          </p:cNvGraphicFramePr>
          <p:nvPr>
            <p:ph type="chart" sz="quarter" idx="13"/>
            <p:extLst>
              <p:ext uri="{D42A27DB-BD31-4B8C-83A1-F6EECF244321}">
                <p14:modId xmlns:p14="http://schemas.microsoft.com/office/powerpoint/2010/main" val="1012532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92697B-3F1F-4FDF-9FF7-8AB830B98159}"/>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A57FBE47-5292-435C-A46A-035E7C3ED8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8473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7710F-5CDC-4507-AD78-9467ADA7BC52}"/>
              </a:ext>
            </a:extLst>
          </p:cNvPr>
          <p:cNvSpPr>
            <a:spLocks noGrp="1"/>
          </p:cNvSpPr>
          <p:nvPr>
            <p:ph type="title"/>
          </p:nvPr>
        </p:nvSpPr>
        <p:spPr/>
        <p:txBody>
          <a:bodyPr/>
          <a:lstStyle/>
          <a:p>
            <a:r>
              <a:rPr lang="en-US"/>
              <a:t>Facebook Own Video Posts | POLITICAL</a:t>
            </a:r>
          </a:p>
        </p:txBody>
      </p:sp>
      <p:graphicFrame>
        <p:nvGraphicFramePr>
          <p:cNvPr id="6" name="Chart Placeholder 5">
            <a:extLst>
              <a:ext uri="{FF2B5EF4-FFF2-40B4-BE49-F238E27FC236}">
                <a16:creationId xmlns:a16="http://schemas.microsoft.com/office/drawing/2014/main" id="{1B00944A-7F43-4CEB-B453-5D94741CF873}"/>
              </a:ext>
            </a:extLst>
          </p:cNvPr>
          <p:cNvGraphicFramePr>
            <a:graphicFrameLocks noGrp="1"/>
          </p:cNvGraphicFramePr>
          <p:nvPr>
            <p:ph type="chart" sz="quarter" idx="13"/>
            <p:extLst>
              <p:ext uri="{D42A27DB-BD31-4B8C-83A1-F6EECF244321}">
                <p14:modId xmlns:p14="http://schemas.microsoft.com/office/powerpoint/2010/main" val="5445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CC955-9BA2-4F77-92C9-D62B9C44F2F6}"/>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BF052F82-24BF-4D5B-AFEF-3434ADACA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0782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95DE6-DA4B-416B-85DB-25B64D073D48}"/>
              </a:ext>
            </a:extLst>
          </p:cNvPr>
          <p:cNvSpPr>
            <a:spLocks noGrp="1"/>
          </p:cNvSpPr>
          <p:nvPr>
            <p:ph type="title"/>
          </p:nvPr>
        </p:nvSpPr>
        <p:spPr/>
        <p:txBody>
          <a:bodyPr/>
          <a:lstStyle/>
          <a:p>
            <a:r>
              <a:rPr lang="en-US"/>
              <a:t>Facebook Video Type Distribution | POLITICAL</a:t>
            </a:r>
          </a:p>
        </p:txBody>
      </p:sp>
      <p:graphicFrame>
        <p:nvGraphicFramePr>
          <p:cNvPr id="6" name="Chart Placeholder 5">
            <a:extLst>
              <a:ext uri="{FF2B5EF4-FFF2-40B4-BE49-F238E27FC236}">
                <a16:creationId xmlns:a16="http://schemas.microsoft.com/office/drawing/2014/main" id="{75359D8B-05F7-4896-99AD-A7C1B28C9A8E}"/>
              </a:ext>
            </a:extLst>
          </p:cNvPr>
          <p:cNvGraphicFramePr>
            <a:graphicFrameLocks noGrp="1"/>
          </p:cNvGraphicFramePr>
          <p:nvPr>
            <p:ph type="chart" sz="quarter" idx="13"/>
            <p:extLst>
              <p:ext uri="{D42A27DB-BD31-4B8C-83A1-F6EECF244321}">
                <p14:modId xmlns:p14="http://schemas.microsoft.com/office/powerpoint/2010/main" val="3543552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0E515D-0054-431C-A98D-66FBFA758311}"/>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29C9AB2F-99A9-4139-A921-1EDCEA1957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183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992DB-7BBF-42C7-8598-AD06918D8F1E}"/>
              </a:ext>
            </a:extLst>
          </p:cNvPr>
          <p:cNvSpPr>
            <a:spLocks noGrp="1"/>
          </p:cNvSpPr>
          <p:nvPr>
            <p:ph type="title"/>
          </p:nvPr>
        </p:nvSpPr>
        <p:spPr/>
        <p:txBody>
          <a:bodyPr/>
          <a:lstStyle/>
          <a:p>
            <a:r>
              <a:rPr lang="en-US"/>
              <a:t>Facebook Key Metrics Table | POLITICAL - 1 of 3</a:t>
            </a:r>
          </a:p>
        </p:txBody>
      </p:sp>
      <p:graphicFrame>
        <p:nvGraphicFramePr>
          <p:cNvPr id="5" name="Table Placeholder 4">
            <a:extLst>
              <a:ext uri="{FF2B5EF4-FFF2-40B4-BE49-F238E27FC236}">
                <a16:creationId xmlns:a16="http://schemas.microsoft.com/office/drawing/2014/main" id="{2DEA0F65-1008-4E45-BB1A-10427E85E07D}"/>
              </a:ext>
            </a:extLst>
          </p:cNvPr>
          <p:cNvGraphicFramePr>
            <a:graphicFrameLocks noGrp="1"/>
          </p:cNvGraphicFramePr>
          <p:nvPr>
            <p:ph type="tbl" sz="quarter" idx="13"/>
            <p:extLst>
              <p:ext uri="{D42A27DB-BD31-4B8C-83A1-F6EECF244321}">
                <p14:modId xmlns:p14="http://schemas.microsoft.com/office/powerpoint/2010/main" val="63791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07757390"/>
                    </a:ext>
                  </a:extLst>
                </a:gridCol>
                <a:gridCol w="411480">
                  <a:extLst>
                    <a:ext uri="{9D8B030D-6E8A-4147-A177-3AD203B41FA5}">
                      <a16:colId xmlns:a16="http://schemas.microsoft.com/office/drawing/2014/main" val="3869844363"/>
                    </a:ext>
                  </a:extLst>
                </a:gridCol>
                <a:gridCol w="304495">
                  <a:extLst>
                    <a:ext uri="{9D8B030D-6E8A-4147-A177-3AD203B41FA5}">
                      <a16:colId xmlns:a16="http://schemas.microsoft.com/office/drawing/2014/main" val="1879923095"/>
                    </a:ext>
                  </a:extLst>
                </a:gridCol>
                <a:gridCol w="304495">
                  <a:extLst>
                    <a:ext uri="{9D8B030D-6E8A-4147-A177-3AD203B41FA5}">
                      <a16:colId xmlns:a16="http://schemas.microsoft.com/office/drawing/2014/main" val="2339128757"/>
                    </a:ext>
                  </a:extLst>
                </a:gridCol>
                <a:gridCol w="304495">
                  <a:extLst>
                    <a:ext uri="{9D8B030D-6E8A-4147-A177-3AD203B41FA5}">
                      <a16:colId xmlns:a16="http://schemas.microsoft.com/office/drawing/2014/main" val="1502383426"/>
                    </a:ext>
                  </a:extLst>
                </a:gridCol>
                <a:gridCol w="304495">
                  <a:extLst>
                    <a:ext uri="{9D8B030D-6E8A-4147-A177-3AD203B41FA5}">
                      <a16:colId xmlns:a16="http://schemas.microsoft.com/office/drawing/2014/main" val="1387084241"/>
                    </a:ext>
                  </a:extLst>
                </a:gridCol>
                <a:gridCol w="304495">
                  <a:extLst>
                    <a:ext uri="{9D8B030D-6E8A-4147-A177-3AD203B41FA5}">
                      <a16:colId xmlns:a16="http://schemas.microsoft.com/office/drawing/2014/main" val="1192277625"/>
                    </a:ext>
                  </a:extLst>
                </a:gridCol>
                <a:gridCol w="304495">
                  <a:extLst>
                    <a:ext uri="{9D8B030D-6E8A-4147-A177-3AD203B41FA5}">
                      <a16:colId xmlns:a16="http://schemas.microsoft.com/office/drawing/2014/main" val="687780211"/>
                    </a:ext>
                  </a:extLst>
                </a:gridCol>
                <a:gridCol w="304495">
                  <a:extLst>
                    <a:ext uri="{9D8B030D-6E8A-4147-A177-3AD203B41FA5}">
                      <a16:colId xmlns:a16="http://schemas.microsoft.com/office/drawing/2014/main" val="405298467"/>
                    </a:ext>
                  </a:extLst>
                </a:gridCol>
                <a:gridCol w="304495">
                  <a:extLst>
                    <a:ext uri="{9D8B030D-6E8A-4147-A177-3AD203B41FA5}">
                      <a16:colId xmlns:a16="http://schemas.microsoft.com/office/drawing/2014/main" val="634049105"/>
                    </a:ext>
                  </a:extLst>
                </a:gridCol>
                <a:gridCol w="304495">
                  <a:extLst>
                    <a:ext uri="{9D8B030D-6E8A-4147-A177-3AD203B41FA5}">
                      <a16:colId xmlns:a16="http://schemas.microsoft.com/office/drawing/2014/main" val="1270220546"/>
                    </a:ext>
                  </a:extLst>
                </a:gridCol>
                <a:gridCol w="304495">
                  <a:extLst>
                    <a:ext uri="{9D8B030D-6E8A-4147-A177-3AD203B41FA5}">
                      <a16:colId xmlns:a16="http://schemas.microsoft.com/office/drawing/2014/main" val="981594271"/>
                    </a:ext>
                  </a:extLst>
                </a:gridCol>
                <a:gridCol w="304495">
                  <a:extLst>
                    <a:ext uri="{9D8B030D-6E8A-4147-A177-3AD203B41FA5}">
                      <a16:colId xmlns:a16="http://schemas.microsoft.com/office/drawing/2014/main" val="4265561385"/>
                    </a:ext>
                  </a:extLst>
                </a:gridCol>
                <a:gridCol w="304495">
                  <a:extLst>
                    <a:ext uri="{9D8B030D-6E8A-4147-A177-3AD203B41FA5}">
                      <a16:colId xmlns:a16="http://schemas.microsoft.com/office/drawing/2014/main" val="3671158945"/>
                    </a:ext>
                  </a:extLst>
                </a:gridCol>
                <a:gridCol w="304495">
                  <a:extLst>
                    <a:ext uri="{9D8B030D-6E8A-4147-A177-3AD203B41FA5}">
                      <a16:colId xmlns:a16="http://schemas.microsoft.com/office/drawing/2014/main" val="1806422801"/>
                    </a:ext>
                  </a:extLst>
                </a:gridCol>
                <a:gridCol w="304495">
                  <a:extLst>
                    <a:ext uri="{9D8B030D-6E8A-4147-A177-3AD203B41FA5}">
                      <a16:colId xmlns:a16="http://schemas.microsoft.com/office/drawing/2014/main" val="1986143197"/>
                    </a:ext>
                  </a:extLst>
                </a:gridCol>
                <a:gridCol w="304495">
                  <a:extLst>
                    <a:ext uri="{9D8B030D-6E8A-4147-A177-3AD203B41FA5}">
                      <a16:colId xmlns:a16="http://schemas.microsoft.com/office/drawing/2014/main" val="993609471"/>
                    </a:ext>
                  </a:extLst>
                </a:gridCol>
                <a:gridCol w="304495">
                  <a:extLst>
                    <a:ext uri="{9D8B030D-6E8A-4147-A177-3AD203B41FA5}">
                      <a16:colId xmlns:a16="http://schemas.microsoft.com/office/drawing/2014/main" val="2651263497"/>
                    </a:ext>
                  </a:extLst>
                </a:gridCol>
                <a:gridCol w="304495">
                  <a:extLst>
                    <a:ext uri="{9D8B030D-6E8A-4147-A177-3AD203B41FA5}">
                      <a16:colId xmlns:a16="http://schemas.microsoft.com/office/drawing/2014/main" val="4284675852"/>
                    </a:ext>
                  </a:extLst>
                </a:gridCol>
                <a:gridCol w="304495">
                  <a:extLst>
                    <a:ext uri="{9D8B030D-6E8A-4147-A177-3AD203B41FA5}">
                      <a16:colId xmlns:a16="http://schemas.microsoft.com/office/drawing/2014/main" val="2228847260"/>
                    </a:ext>
                  </a:extLst>
                </a:gridCol>
                <a:gridCol w="304495">
                  <a:extLst>
                    <a:ext uri="{9D8B030D-6E8A-4147-A177-3AD203B41FA5}">
                      <a16:colId xmlns:a16="http://schemas.microsoft.com/office/drawing/2014/main" val="1756519433"/>
                    </a:ext>
                  </a:extLst>
                </a:gridCol>
                <a:gridCol w="304495">
                  <a:extLst>
                    <a:ext uri="{9D8B030D-6E8A-4147-A177-3AD203B41FA5}">
                      <a16:colId xmlns:a16="http://schemas.microsoft.com/office/drawing/2014/main" val="3168577660"/>
                    </a:ext>
                  </a:extLst>
                </a:gridCol>
                <a:gridCol w="304495">
                  <a:extLst>
                    <a:ext uri="{9D8B030D-6E8A-4147-A177-3AD203B41FA5}">
                      <a16:colId xmlns:a16="http://schemas.microsoft.com/office/drawing/2014/main" val="554343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9116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Roshi Bhadain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9390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Pravind Jugnauth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51463677"/>
                  </a:ext>
                </a:extLst>
              </a:tr>
            </a:tbl>
          </a:graphicData>
        </a:graphic>
      </p:graphicFrame>
      <p:sp>
        <p:nvSpPr>
          <p:cNvPr id="4" name="Text Placeholder 3">
            <a:extLst>
              <a:ext uri="{FF2B5EF4-FFF2-40B4-BE49-F238E27FC236}">
                <a16:creationId xmlns:a16="http://schemas.microsoft.com/office/drawing/2014/main" id="{32BCA955-A42F-434F-8795-8247D1E29457}"/>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958724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9D67-FEF6-40C8-B2C9-EBEE97F24F06}"/>
              </a:ext>
            </a:extLst>
          </p:cNvPr>
          <p:cNvSpPr>
            <a:spLocks noGrp="1"/>
          </p:cNvSpPr>
          <p:nvPr>
            <p:ph type="title"/>
          </p:nvPr>
        </p:nvSpPr>
        <p:spPr/>
        <p:txBody>
          <a:bodyPr/>
          <a:lstStyle/>
          <a:p>
            <a:r>
              <a:rPr lang="en-US"/>
              <a:t>Facebook Key Metrics Table | POLITICAL - 2 of 3</a:t>
            </a:r>
          </a:p>
        </p:txBody>
      </p:sp>
      <p:graphicFrame>
        <p:nvGraphicFramePr>
          <p:cNvPr id="5" name="Table Placeholder 4">
            <a:extLst>
              <a:ext uri="{FF2B5EF4-FFF2-40B4-BE49-F238E27FC236}">
                <a16:creationId xmlns:a16="http://schemas.microsoft.com/office/drawing/2014/main" id="{0AA2B58B-9C4B-46BD-A947-657509A869DB}"/>
              </a:ext>
            </a:extLst>
          </p:cNvPr>
          <p:cNvGraphicFramePr>
            <a:graphicFrameLocks noGrp="1"/>
          </p:cNvGraphicFramePr>
          <p:nvPr>
            <p:ph type="tbl" sz="quarter" idx="13"/>
            <p:extLst>
              <p:ext uri="{D42A27DB-BD31-4B8C-83A1-F6EECF244321}">
                <p14:modId xmlns:p14="http://schemas.microsoft.com/office/powerpoint/2010/main" val="165529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81779749"/>
                    </a:ext>
                  </a:extLst>
                </a:gridCol>
                <a:gridCol w="411480">
                  <a:extLst>
                    <a:ext uri="{9D8B030D-6E8A-4147-A177-3AD203B41FA5}">
                      <a16:colId xmlns:a16="http://schemas.microsoft.com/office/drawing/2014/main" val="2014147047"/>
                    </a:ext>
                  </a:extLst>
                </a:gridCol>
                <a:gridCol w="304495">
                  <a:extLst>
                    <a:ext uri="{9D8B030D-6E8A-4147-A177-3AD203B41FA5}">
                      <a16:colId xmlns:a16="http://schemas.microsoft.com/office/drawing/2014/main" val="1859551893"/>
                    </a:ext>
                  </a:extLst>
                </a:gridCol>
                <a:gridCol w="304495">
                  <a:extLst>
                    <a:ext uri="{9D8B030D-6E8A-4147-A177-3AD203B41FA5}">
                      <a16:colId xmlns:a16="http://schemas.microsoft.com/office/drawing/2014/main" val="720181144"/>
                    </a:ext>
                  </a:extLst>
                </a:gridCol>
                <a:gridCol w="304495">
                  <a:extLst>
                    <a:ext uri="{9D8B030D-6E8A-4147-A177-3AD203B41FA5}">
                      <a16:colId xmlns:a16="http://schemas.microsoft.com/office/drawing/2014/main" val="1253857699"/>
                    </a:ext>
                  </a:extLst>
                </a:gridCol>
                <a:gridCol w="304495">
                  <a:extLst>
                    <a:ext uri="{9D8B030D-6E8A-4147-A177-3AD203B41FA5}">
                      <a16:colId xmlns:a16="http://schemas.microsoft.com/office/drawing/2014/main" val="1277553190"/>
                    </a:ext>
                  </a:extLst>
                </a:gridCol>
                <a:gridCol w="304495">
                  <a:extLst>
                    <a:ext uri="{9D8B030D-6E8A-4147-A177-3AD203B41FA5}">
                      <a16:colId xmlns:a16="http://schemas.microsoft.com/office/drawing/2014/main" val="814755876"/>
                    </a:ext>
                  </a:extLst>
                </a:gridCol>
                <a:gridCol w="304495">
                  <a:extLst>
                    <a:ext uri="{9D8B030D-6E8A-4147-A177-3AD203B41FA5}">
                      <a16:colId xmlns:a16="http://schemas.microsoft.com/office/drawing/2014/main" val="345415848"/>
                    </a:ext>
                  </a:extLst>
                </a:gridCol>
                <a:gridCol w="304495">
                  <a:extLst>
                    <a:ext uri="{9D8B030D-6E8A-4147-A177-3AD203B41FA5}">
                      <a16:colId xmlns:a16="http://schemas.microsoft.com/office/drawing/2014/main" val="1263201127"/>
                    </a:ext>
                  </a:extLst>
                </a:gridCol>
                <a:gridCol w="304495">
                  <a:extLst>
                    <a:ext uri="{9D8B030D-6E8A-4147-A177-3AD203B41FA5}">
                      <a16:colId xmlns:a16="http://schemas.microsoft.com/office/drawing/2014/main" val="857301477"/>
                    </a:ext>
                  </a:extLst>
                </a:gridCol>
                <a:gridCol w="304495">
                  <a:extLst>
                    <a:ext uri="{9D8B030D-6E8A-4147-A177-3AD203B41FA5}">
                      <a16:colId xmlns:a16="http://schemas.microsoft.com/office/drawing/2014/main" val="903293598"/>
                    </a:ext>
                  </a:extLst>
                </a:gridCol>
                <a:gridCol w="304495">
                  <a:extLst>
                    <a:ext uri="{9D8B030D-6E8A-4147-A177-3AD203B41FA5}">
                      <a16:colId xmlns:a16="http://schemas.microsoft.com/office/drawing/2014/main" val="455073680"/>
                    </a:ext>
                  </a:extLst>
                </a:gridCol>
                <a:gridCol w="304495">
                  <a:extLst>
                    <a:ext uri="{9D8B030D-6E8A-4147-A177-3AD203B41FA5}">
                      <a16:colId xmlns:a16="http://schemas.microsoft.com/office/drawing/2014/main" val="3015674204"/>
                    </a:ext>
                  </a:extLst>
                </a:gridCol>
                <a:gridCol w="304495">
                  <a:extLst>
                    <a:ext uri="{9D8B030D-6E8A-4147-A177-3AD203B41FA5}">
                      <a16:colId xmlns:a16="http://schemas.microsoft.com/office/drawing/2014/main" val="1839265612"/>
                    </a:ext>
                  </a:extLst>
                </a:gridCol>
                <a:gridCol w="304495">
                  <a:extLst>
                    <a:ext uri="{9D8B030D-6E8A-4147-A177-3AD203B41FA5}">
                      <a16:colId xmlns:a16="http://schemas.microsoft.com/office/drawing/2014/main" val="1866391101"/>
                    </a:ext>
                  </a:extLst>
                </a:gridCol>
                <a:gridCol w="304495">
                  <a:extLst>
                    <a:ext uri="{9D8B030D-6E8A-4147-A177-3AD203B41FA5}">
                      <a16:colId xmlns:a16="http://schemas.microsoft.com/office/drawing/2014/main" val="1041428871"/>
                    </a:ext>
                  </a:extLst>
                </a:gridCol>
                <a:gridCol w="304495">
                  <a:extLst>
                    <a:ext uri="{9D8B030D-6E8A-4147-A177-3AD203B41FA5}">
                      <a16:colId xmlns:a16="http://schemas.microsoft.com/office/drawing/2014/main" val="3068941247"/>
                    </a:ext>
                  </a:extLst>
                </a:gridCol>
                <a:gridCol w="304495">
                  <a:extLst>
                    <a:ext uri="{9D8B030D-6E8A-4147-A177-3AD203B41FA5}">
                      <a16:colId xmlns:a16="http://schemas.microsoft.com/office/drawing/2014/main" val="1646322249"/>
                    </a:ext>
                  </a:extLst>
                </a:gridCol>
                <a:gridCol w="304495">
                  <a:extLst>
                    <a:ext uri="{9D8B030D-6E8A-4147-A177-3AD203B41FA5}">
                      <a16:colId xmlns:a16="http://schemas.microsoft.com/office/drawing/2014/main" val="3449382671"/>
                    </a:ext>
                  </a:extLst>
                </a:gridCol>
                <a:gridCol w="304495">
                  <a:extLst>
                    <a:ext uri="{9D8B030D-6E8A-4147-A177-3AD203B41FA5}">
                      <a16:colId xmlns:a16="http://schemas.microsoft.com/office/drawing/2014/main" val="2898684394"/>
                    </a:ext>
                  </a:extLst>
                </a:gridCol>
                <a:gridCol w="304495">
                  <a:extLst>
                    <a:ext uri="{9D8B030D-6E8A-4147-A177-3AD203B41FA5}">
                      <a16:colId xmlns:a16="http://schemas.microsoft.com/office/drawing/2014/main" val="1117727798"/>
                    </a:ext>
                  </a:extLst>
                </a:gridCol>
                <a:gridCol w="304495">
                  <a:extLst>
                    <a:ext uri="{9D8B030D-6E8A-4147-A177-3AD203B41FA5}">
                      <a16:colId xmlns:a16="http://schemas.microsoft.com/office/drawing/2014/main" val="634753347"/>
                    </a:ext>
                  </a:extLst>
                </a:gridCol>
                <a:gridCol w="304495">
                  <a:extLst>
                    <a:ext uri="{9D8B030D-6E8A-4147-A177-3AD203B41FA5}">
                      <a16:colId xmlns:a16="http://schemas.microsoft.com/office/drawing/2014/main" val="3015584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18148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Ramgoolam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5047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Xavier Luc Duval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77325490"/>
                  </a:ext>
                </a:extLst>
              </a:tr>
            </a:tbl>
          </a:graphicData>
        </a:graphic>
      </p:graphicFrame>
      <p:sp>
        <p:nvSpPr>
          <p:cNvPr id="4" name="Text Placeholder 3">
            <a:extLst>
              <a:ext uri="{FF2B5EF4-FFF2-40B4-BE49-F238E27FC236}">
                <a16:creationId xmlns:a16="http://schemas.microsoft.com/office/drawing/2014/main" id="{03D95494-CDFE-4423-A533-34EBB4386BD6}"/>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409659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A7844-94E9-4885-820C-928FB1A6E6AF}"/>
              </a:ext>
            </a:extLst>
          </p:cNvPr>
          <p:cNvSpPr>
            <a:spLocks noGrp="1"/>
          </p:cNvSpPr>
          <p:nvPr>
            <p:ph type="title"/>
          </p:nvPr>
        </p:nvSpPr>
        <p:spPr/>
        <p:txBody>
          <a:bodyPr/>
          <a:lstStyle/>
          <a:p>
            <a:r>
              <a:rPr lang="en-US"/>
              <a:t>Facebook Key Metrics Table | POLITICAL - 3 of 3</a:t>
            </a:r>
          </a:p>
        </p:txBody>
      </p:sp>
      <p:graphicFrame>
        <p:nvGraphicFramePr>
          <p:cNvPr id="5" name="Table Placeholder 4">
            <a:extLst>
              <a:ext uri="{FF2B5EF4-FFF2-40B4-BE49-F238E27FC236}">
                <a16:creationId xmlns:a16="http://schemas.microsoft.com/office/drawing/2014/main" id="{B64ADB1F-688B-4AC3-95C4-5EECB267DD94}"/>
              </a:ext>
            </a:extLst>
          </p:cNvPr>
          <p:cNvGraphicFramePr>
            <a:graphicFrameLocks noGrp="1"/>
          </p:cNvGraphicFramePr>
          <p:nvPr>
            <p:ph type="tbl" sz="quarter" idx="13"/>
            <p:extLst>
              <p:ext uri="{D42A27DB-BD31-4B8C-83A1-F6EECF244321}">
                <p14:modId xmlns:p14="http://schemas.microsoft.com/office/powerpoint/2010/main" val="59917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00679771"/>
                    </a:ext>
                  </a:extLst>
                </a:gridCol>
                <a:gridCol w="411480">
                  <a:extLst>
                    <a:ext uri="{9D8B030D-6E8A-4147-A177-3AD203B41FA5}">
                      <a16:colId xmlns:a16="http://schemas.microsoft.com/office/drawing/2014/main" val="2101992225"/>
                    </a:ext>
                  </a:extLst>
                </a:gridCol>
                <a:gridCol w="304495">
                  <a:extLst>
                    <a:ext uri="{9D8B030D-6E8A-4147-A177-3AD203B41FA5}">
                      <a16:colId xmlns:a16="http://schemas.microsoft.com/office/drawing/2014/main" val="4270751646"/>
                    </a:ext>
                  </a:extLst>
                </a:gridCol>
                <a:gridCol w="304495">
                  <a:extLst>
                    <a:ext uri="{9D8B030D-6E8A-4147-A177-3AD203B41FA5}">
                      <a16:colId xmlns:a16="http://schemas.microsoft.com/office/drawing/2014/main" val="1279710907"/>
                    </a:ext>
                  </a:extLst>
                </a:gridCol>
                <a:gridCol w="304495">
                  <a:extLst>
                    <a:ext uri="{9D8B030D-6E8A-4147-A177-3AD203B41FA5}">
                      <a16:colId xmlns:a16="http://schemas.microsoft.com/office/drawing/2014/main" val="437480121"/>
                    </a:ext>
                  </a:extLst>
                </a:gridCol>
                <a:gridCol w="304495">
                  <a:extLst>
                    <a:ext uri="{9D8B030D-6E8A-4147-A177-3AD203B41FA5}">
                      <a16:colId xmlns:a16="http://schemas.microsoft.com/office/drawing/2014/main" val="2381950146"/>
                    </a:ext>
                  </a:extLst>
                </a:gridCol>
                <a:gridCol w="304495">
                  <a:extLst>
                    <a:ext uri="{9D8B030D-6E8A-4147-A177-3AD203B41FA5}">
                      <a16:colId xmlns:a16="http://schemas.microsoft.com/office/drawing/2014/main" val="819106436"/>
                    </a:ext>
                  </a:extLst>
                </a:gridCol>
                <a:gridCol w="304495">
                  <a:extLst>
                    <a:ext uri="{9D8B030D-6E8A-4147-A177-3AD203B41FA5}">
                      <a16:colId xmlns:a16="http://schemas.microsoft.com/office/drawing/2014/main" val="1011244734"/>
                    </a:ext>
                  </a:extLst>
                </a:gridCol>
                <a:gridCol w="304495">
                  <a:extLst>
                    <a:ext uri="{9D8B030D-6E8A-4147-A177-3AD203B41FA5}">
                      <a16:colId xmlns:a16="http://schemas.microsoft.com/office/drawing/2014/main" val="2521608011"/>
                    </a:ext>
                  </a:extLst>
                </a:gridCol>
                <a:gridCol w="304495">
                  <a:extLst>
                    <a:ext uri="{9D8B030D-6E8A-4147-A177-3AD203B41FA5}">
                      <a16:colId xmlns:a16="http://schemas.microsoft.com/office/drawing/2014/main" val="3691602728"/>
                    </a:ext>
                  </a:extLst>
                </a:gridCol>
                <a:gridCol w="304495">
                  <a:extLst>
                    <a:ext uri="{9D8B030D-6E8A-4147-A177-3AD203B41FA5}">
                      <a16:colId xmlns:a16="http://schemas.microsoft.com/office/drawing/2014/main" val="799928148"/>
                    </a:ext>
                  </a:extLst>
                </a:gridCol>
                <a:gridCol w="304495">
                  <a:extLst>
                    <a:ext uri="{9D8B030D-6E8A-4147-A177-3AD203B41FA5}">
                      <a16:colId xmlns:a16="http://schemas.microsoft.com/office/drawing/2014/main" val="2295351023"/>
                    </a:ext>
                  </a:extLst>
                </a:gridCol>
                <a:gridCol w="304495">
                  <a:extLst>
                    <a:ext uri="{9D8B030D-6E8A-4147-A177-3AD203B41FA5}">
                      <a16:colId xmlns:a16="http://schemas.microsoft.com/office/drawing/2014/main" val="1895407458"/>
                    </a:ext>
                  </a:extLst>
                </a:gridCol>
                <a:gridCol w="304495">
                  <a:extLst>
                    <a:ext uri="{9D8B030D-6E8A-4147-A177-3AD203B41FA5}">
                      <a16:colId xmlns:a16="http://schemas.microsoft.com/office/drawing/2014/main" val="2947408224"/>
                    </a:ext>
                  </a:extLst>
                </a:gridCol>
                <a:gridCol w="304495">
                  <a:extLst>
                    <a:ext uri="{9D8B030D-6E8A-4147-A177-3AD203B41FA5}">
                      <a16:colId xmlns:a16="http://schemas.microsoft.com/office/drawing/2014/main" val="209936021"/>
                    </a:ext>
                  </a:extLst>
                </a:gridCol>
                <a:gridCol w="304495">
                  <a:extLst>
                    <a:ext uri="{9D8B030D-6E8A-4147-A177-3AD203B41FA5}">
                      <a16:colId xmlns:a16="http://schemas.microsoft.com/office/drawing/2014/main" val="4180293362"/>
                    </a:ext>
                  </a:extLst>
                </a:gridCol>
                <a:gridCol w="304495">
                  <a:extLst>
                    <a:ext uri="{9D8B030D-6E8A-4147-A177-3AD203B41FA5}">
                      <a16:colId xmlns:a16="http://schemas.microsoft.com/office/drawing/2014/main" val="2155690700"/>
                    </a:ext>
                  </a:extLst>
                </a:gridCol>
                <a:gridCol w="304495">
                  <a:extLst>
                    <a:ext uri="{9D8B030D-6E8A-4147-A177-3AD203B41FA5}">
                      <a16:colId xmlns:a16="http://schemas.microsoft.com/office/drawing/2014/main" val="3183394621"/>
                    </a:ext>
                  </a:extLst>
                </a:gridCol>
                <a:gridCol w="304495">
                  <a:extLst>
                    <a:ext uri="{9D8B030D-6E8A-4147-A177-3AD203B41FA5}">
                      <a16:colId xmlns:a16="http://schemas.microsoft.com/office/drawing/2014/main" val="3139078270"/>
                    </a:ext>
                  </a:extLst>
                </a:gridCol>
                <a:gridCol w="304495">
                  <a:extLst>
                    <a:ext uri="{9D8B030D-6E8A-4147-A177-3AD203B41FA5}">
                      <a16:colId xmlns:a16="http://schemas.microsoft.com/office/drawing/2014/main" val="1563895365"/>
                    </a:ext>
                  </a:extLst>
                </a:gridCol>
                <a:gridCol w="304495">
                  <a:extLst>
                    <a:ext uri="{9D8B030D-6E8A-4147-A177-3AD203B41FA5}">
                      <a16:colId xmlns:a16="http://schemas.microsoft.com/office/drawing/2014/main" val="1883742028"/>
                    </a:ext>
                  </a:extLst>
                </a:gridCol>
                <a:gridCol w="304495">
                  <a:extLst>
                    <a:ext uri="{9D8B030D-6E8A-4147-A177-3AD203B41FA5}">
                      <a16:colId xmlns:a16="http://schemas.microsoft.com/office/drawing/2014/main" val="3793350150"/>
                    </a:ext>
                  </a:extLst>
                </a:gridCol>
                <a:gridCol w="304495">
                  <a:extLst>
                    <a:ext uri="{9D8B030D-6E8A-4147-A177-3AD203B41FA5}">
                      <a16:colId xmlns:a16="http://schemas.microsoft.com/office/drawing/2014/main" val="347784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1838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MSM Party (Mouvement Socialiste Militant)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2271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 Raymond Berenger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6537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Dev Sunnasy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23974351"/>
                  </a:ext>
                </a:extLst>
              </a:tr>
            </a:tbl>
          </a:graphicData>
        </a:graphic>
      </p:graphicFrame>
      <p:sp>
        <p:nvSpPr>
          <p:cNvPr id="4" name="Text Placeholder 3">
            <a:extLst>
              <a:ext uri="{FF2B5EF4-FFF2-40B4-BE49-F238E27FC236}">
                <a16:creationId xmlns:a16="http://schemas.microsoft.com/office/drawing/2014/main" id="{8D2C02F6-2133-4AF7-A05C-305F6DA96045}"/>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955202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44866-EF0C-43CB-8CD9-40168A8357F2}"/>
              </a:ext>
            </a:extLst>
          </p:cNvPr>
          <p:cNvSpPr>
            <a:spLocks noGrp="1"/>
          </p:cNvSpPr>
          <p:nvPr>
            <p:ph type="title"/>
          </p:nvPr>
        </p:nvSpPr>
        <p:spPr/>
        <p:txBody>
          <a:bodyPr/>
          <a:lstStyle/>
          <a:p>
            <a:r>
              <a:rPr lang="en-US"/>
              <a:t>Facebook Sponsored Posts Distribution | POLITICAL</a:t>
            </a:r>
          </a:p>
        </p:txBody>
      </p:sp>
      <p:graphicFrame>
        <p:nvGraphicFramePr>
          <p:cNvPr id="6" name="Chart Placeholder 5">
            <a:extLst>
              <a:ext uri="{FF2B5EF4-FFF2-40B4-BE49-F238E27FC236}">
                <a16:creationId xmlns:a16="http://schemas.microsoft.com/office/drawing/2014/main" id="{BA46D81E-DD97-445D-BC75-0CB807129CB7}"/>
              </a:ext>
            </a:extLst>
          </p:cNvPr>
          <p:cNvGraphicFramePr>
            <a:graphicFrameLocks noGrp="1"/>
          </p:cNvGraphicFramePr>
          <p:nvPr>
            <p:ph type="chart" sz="quarter" idx="13"/>
            <p:extLst>
              <p:ext uri="{D42A27DB-BD31-4B8C-83A1-F6EECF244321}">
                <p14:modId xmlns:p14="http://schemas.microsoft.com/office/powerpoint/2010/main" val="1925144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78F43-0C1D-4070-81CF-1C04480FB9C3}"/>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24C6D8E2-BDBB-4FA5-B310-A9828CD9F8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3737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2F38-C1B9-4A5E-83C5-700DB93BBA87}"/>
              </a:ext>
            </a:extLst>
          </p:cNvPr>
          <p:cNvSpPr>
            <a:spLocks noGrp="1"/>
          </p:cNvSpPr>
          <p:nvPr>
            <p:ph type="title"/>
          </p:nvPr>
        </p:nvSpPr>
        <p:spPr/>
        <p:txBody>
          <a:bodyPr/>
          <a:lstStyle/>
          <a:p>
            <a:r>
              <a:rPr lang="en-US"/>
              <a:t>Facebook Fans Change | POLITICAL</a:t>
            </a:r>
          </a:p>
        </p:txBody>
      </p:sp>
      <p:graphicFrame>
        <p:nvGraphicFramePr>
          <p:cNvPr id="6" name="Chart Placeholder 5">
            <a:extLst>
              <a:ext uri="{FF2B5EF4-FFF2-40B4-BE49-F238E27FC236}">
                <a16:creationId xmlns:a16="http://schemas.microsoft.com/office/drawing/2014/main" id="{0DDB552C-C6A9-4010-8F2E-B435D23E6D6C}"/>
              </a:ext>
            </a:extLst>
          </p:cNvPr>
          <p:cNvGraphicFramePr>
            <a:graphicFrameLocks noGrp="1"/>
          </p:cNvGraphicFramePr>
          <p:nvPr>
            <p:ph type="chart" sz="quarter" idx="13"/>
            <p:extLst>
              <p:ext uri="{D42A27DB-BD31-4B8C-83A1-F6EECF244321}">
                <p14:modId xmlns:p14="http://schemas.microsoft.com/office/powerpoint/2010/main" val="2705351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D37F3-FD2F-4E72-ABE1-670AFDFC2FA5}"/>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10ED0042-0DE1-4AF4-90AA-25F6DC3E4E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7474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424C2-C339-433B-BFC6-AADA6E22DABC}"/>
              </a:ext>
            </a:extLst>
          </p:cNvPr>
          <p:cNvSpPr>
            <a:spLocks noGrp="1"/>
          </p:cNvSpPr>
          <p:nvPr>
            <p:ph type="title"/>
          </p:nvPr>
        </p:nvSpPr>
        <p:spPr/>
        <p:txBody>
          <a:bodyPr/>
          <a:lstStyle/>
          <a:p>
            <a:r>
              <a:rPr lang="en-US"/>
              <a:t>Facebook Interaction Rate By Weekday | POLITICAL</a:t>
            </a:r>
          </a:p>
        </p:txBody>
      </p:sp>
      <p:graphicFrame>
        <p:nvGraphicFramePr>
          <p:cNvPr id="6" name="Chart Placeholder 5">
            <a:extLst>
              <a:ext uri="{FF2B5EF4-FFF2-40B4-BE49-F238E27FC236}">
                <a16:creationId xmlns:a16="http://schemas.microsoft.com/office/drawing/2014/main" id="{C352B6BA-EAC3-4B86-8485-E6E81A610412}"/>
              </a:ext>
            </a:extLst>
          </p:cNvPr>
          <p:cNvGraphicFramePr>
            <a:graphicFrameLocks noGrp="1"/>
          </p:cNvGraphicFramePr>
          <p:nvPr>
            <p:ph type="chart" sz="quarter" idx="13"/>
            <p:extLst>
              <p:ext uri="{D42A27DB-BD31-4B8C-83A1-F6EECF244321}">
                <p14:modId xmlns:p14="http://schemas.microsoft.com/office/powerpoint/2010/main" val="2496030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8E9EF-FB6D-413E-9863-16D4F9239CBE}"/>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B947A926-5120-4615-AB03-83AC34768F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1984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6514E-E4AD-4410-9F35-72533ED6BE26}"/>
              </a:ext>
            </a:extLst>
          </p:cNvPr>
          <p:cNvSpPr>
            <a:spLocks noGrp="1"/>
          </p:cNvSpPr>
          <p:nvPr>
            <p:ph type="title"/>
          </p:nvPr>
        </p:nvSpPr>
        <p:spPr/>
        <p:txBody>
          <a:bodyPr/>
          <a:lstStyle/>
          <a:p>
            <a:r>
              <a:rPr lang="en-US"/>
              <a:t>Facebook Average Comments Per Post | POLITICAL</a:t>
            </a:r>
          </a:p>
        </p:txBody>
      </p:sp>
      <p:graphicFrame>
        <p:nvGraphicFramePr>
          <p:cNvPr id="6" name="Chart Placeholder 5">
            <a:extLst>
              <a:ext uri="{FF2B5EF4-FFF2-40B4-BE49-F238E27FC236}">
                <a16:creationId xmlns:a16="http://schemas.microsoft.com/office/drawing/2014/main" id="{B0FA7887-EDCB-4A88-9EA9-AD0F6C67A2CB}"/>
              </a:ext>
            </a:extLst>
          </p:cNvPr>
          <p:cNvGraphicFramePr>
            <a:graphicFrameLocks noGrp="1"/>
          </p:cNvGraphicFramePr>
          <p:nvPr>
            <p:ph type="chart" sz="quarter" idx="13"/>
            <p:extLst>
              <p:ext uri="{D42A27DB-BD31-4B8C-83A1-F6EECF244321}">
                <p14:modId xmlns:p14="http://schemas.microsoft.com/office/powerpoint/2010/main" val="2396323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674A72-AC7B-4147-BC44-EDD7953092A7}"/>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B3083B9F-9B2E-427D-9607-0FB532C01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5456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07337-0698-410B-9377-3ACF57D9348F}"/>
              </a:ext>
            </a:extLst>
          </p:cNvPr>
          <p:cNvSpPr>
            <a:spLocks noGrp="1"/>
          </p:cNvSpPr>
          <p:nvPr>
            <p:ph type="title"/>
          </p:nvPr>
        </p:nvSpPr>
        <p:spPr/>
        <p:txBody>
          <a:bodyPr/>
          <a:lstStyle/>
          <a:p>
            <a:r>
              <a:rPr lang="en-US"/>
              <a:t>Facebook Comments Table | POLITICAL - 1 of 13</a:t>
            </a:r>
          </a:p>
        </p:txBody>
      </p:sp>
      <p:graphicFrame>
        <p:nvGraphicFramePr>
          <p:cNvPr id="5" name="Table Placeholder 4">
            <a:extLst>
              <a:ext uri="{FF2B5EF4-FFF2-40B4-BE49-F238E27FC236}">
                <a16:creationId xmlns:a16="http://schemas.microsoft.com/office/drawing/2014/main" id="{84D65E3A-ACBC-4287-AAE9-F4E0C39EDC69}"/>
              </a:ext>
            </a:extLst>
          </p:cNvPr>
          <p:cNvGraphicFramePr>
            <a:graphicFrameLocks noGrp="1"/>
          </p:cNvGraphicFramePr>
          <p:nvPr>
            <p:ph type="tbl" sz="quarter" idx="13"/>
            <p:extLst>
              <p:ext uri="{D42A27DB-BD31-4B8C-83A1-F6EECF244321}">
                <p14:modId xmlns:p14="http://schemas.microsoft.com/office/powerpoint/2010/main" val="181196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6613822"/>
                    </a:ext>
                  </a:extLst>
                </a:gridCol>
                <a:gridCol w="822960">
                  <a:extLst>
                    <a:ext uri="{9D8B030D-6E8A-4147-A177-3AD203B41FA5}">
                      <a16:colId xmlns:a16="http://schemas.microsoft.com/office/drawing/2014/main" val="3191364924"/>
                    </a:ext>
                  </a:extLst>
                </a:gridCol>
                <a:gridCol w="4114800">
                  <a:extLst>
                    <a:ext uri="{9D8B030D-6E8A-4147-A177-3AD203B41FA5}">
                      <a16:colId xmlns:a16="http://schemas.microsoft.com/office/drawing/2014/main" val="3784260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31274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Roshi Bhadain</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08:19:16</a:t>
                      </a:r>
                      <a:r>
                        <a:rPr kumimoji="0" lang="en-US" sz="1000" b="0" i="0" u="none" strike="noStrike" kern="1200" cap="none" spc="0" normalizeH="0" baseline="0" noProof="0">
                          <a:ln>
                            <a:noFill/>
                          </a:ln>
                          <a:solidFill>
                            <a:prstClr val="black"/>
                          </a:solidFill>
                          <a:effectLst/>
                          <a:uLnTx/>
                          <a:uFillTx/>
                          <a:latin typeface="+mn-lt"/>
                          <a:ea typeface="+mn-ea"/>
                          <a:cs typeface="+mn-cs"/>
                        </a:rPr>
                        <a:t>
 Hi Sir it's good to write in English but please do send some words in creole so that all Mauritian s get your message.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3913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MSM Party (Mouvement Socialiste Militant)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08:15:09</a:t>
                      </a:r>
                      <a:r>
                        <a:rPr kumimoji="0" lang="en-US" sz="1000" b="0" i="0" u="none" strike="noStrike" kern="1200" cap="none" spc="0" normalizeH="0" baseline="0" noProof="0">
                          <a:ln>
                            <a:noFill/>
                          </a:ln>
                          <a:solidFill>
                            <a:prstClr val="black"/>
                          </a:solidFill>
                          <a:effectLst/>
                          <a:uLnTx/>
                          <a:uFillTx/>
                          <a:latin typeface="+mn-lt"/>
                          <a:ea typeface="+mn-ea"/>
                          <a:cs typeface="+mn-cs"/>
                        </a:rPr>
                        <a:t>
 To mem pli dernier dimoune ki  p cause lavenir zenfant enplein lexamen to met election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(Navin gorer si li pas kon gorer) congres à Bambou Virieux No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7719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08:14:25</a:t>
                      </a:r>
                      <a:r>
                        <a:rPr kumimoji="0" lang="en-US" sz="1000" b="0" i="0" u="none" strike="noStrike" kern="1200" cap="none" spc="0" normalizeH="0" baseline="0" noProof="0">
                          <a:ln>
                            <a:noFill/>
                          </a:ln>
                          <a:solidFill>
                            <a:prstClr val="black"/>
                          </a:solidFill>
                          <a:effectLst/>
                          <a:uLnTx/>
                          <a:uFillTx/>
                          <a:latin typeface="+mn-lt"/>
                          <a:ea typeface="+mn-ea"/>
                          <a:cs typeface="+mn-cs"/>
                        </a:rPr>
                        <a:t>
 We are back🔥🔥🔥
Forever ptr☺️😊
(Nous faire linposte sorti par laporte)
High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481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08:14:21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19438647"/>
                  </a:ext>
                </a:extLst>
              </a:tr>
            </a:tbl>
          </a:graphicData>
        </a:graphic>
      </p:graphicFrame>
      <p:sp>
        <p:nvSpPr>
          <p:cNvPr id="4" name="Text Placeholder 3">
            <a:extLst>
              <a:ext uri="{FF2B5EF4-FFF2-40B4-BE49-F238E27FC236}">
                <a16:creationId xmlns:a16="http://schemas.microsoft.com/office/drawing/2014/main" id="{33022F54-61AF-4727-A285-3E9AB83CA465}"/>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2392600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D9781-9218-401A-9BD7-D8B495C0A90B}"/>
              </a:ext>
            </a:extLst>
          </p:cNvPr>
          <p:cNvSpPr>
            <a:spLocks noGrp="1"/>
          </p:cNvSpPr>
          <p:nvPr>
            <p:ph type="title"/>
          </p:nvPr>
        </p:nvSpPr>
        <p:spPr/>
        <p:txBody>
          <a:bodyPr/>
          <a:lstStyle/>
          <a:p>
            <a:r>
              <a:rPr lang="en-US"/>
              <a:t>Facebook Comments Table | POLITICAL - 2 of 13</a:t>
            </a:r>
          </a:p>
        </p:txBody>
      </p:sp>
      <p:graphicFrame>
        <p:nvGraphicFramePr>
          <p:cNvPr id="5" name="Table Placeholder 4">
            <a:extLst>
              <a:ext uri="{FF2B5EF4-FFF2-40B4-BE49-F238E27FC236}">
                <a16:creationId xmlns:a16="http://schemas.microsoft.com/office/drawing/2014/main" id="{0E0424DC-AAEF-4E72-9573-FCB6EEF5F07D}"/>
              </a:ext>
            </a:extLst>
          </p:cNvPr>
          <p:cNvGraphicFramePr>
            <a:graphicFrameLocks noGrp="1"/>
          </p:cNvGraphicFramePr>
          <p:nvPr>
            <p:ph type="tbl" sz="quarter" idx="13"/>
            <p:extLst>
              <p:ext uri="{D42A27DB-BD31-4B8C-83A1-F6EECF244321}">
                <p14:modId xmlns:p14="http://schemas.microsoft.com/office/powerpoint/2010/main" val="330896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6675892"/>
                    </a:ext>
                  </a:extLst>
                </a:gridCol>
                <a:gridCol w="822960">
                  <a:extLst>
                    <a:ext uri="{9D8B030D-6E8A-4147-A177-3AD203B41FA5}">
                      <a16:colId xmlns:a16="http://schemas.microsoft.com/office/drawing/2014/main" val="2291579007"/>
                    </a:ext>
                  </a:extLst>
                </a:gridCol>
                <a:gridCol w="4114800">
                  <a:extLst>
                    <a:ext uri="{9D8B030D-6E8A-4147-A177-3AD203B41FA5}">
                      <a16:colId xmlns:a16="http://schemas.microsoft.com/office/drawing/2014/main" val="420425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44713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08:08:27</a:t>
                      </a:r>
                      <a:r>
                        <a:rPr kumimoji="0" lang="en-US" sz="1000" b="0" i="0" u="none" strike="noStrike" kern="1200" cap="none" spc="0" normalizeH="0" baseline="0" noProof="0">
                          <a:ln>
                            <a:noFill/>
                          </a:ln>
                          <a:solidFill>
                            <a:prstClr val="black"/>
                          </a:solidFill>
                          <a:effectLst/>
                          <a:uLnTx/>
                          <a:uFillTx/>
                          <a:latin typeface="+mn-lt"/>
                          <a:ea typeface="+mn-ea"/>
                          <a:cs typeface="+mn-cs"/>
                        </a:rPr>
                        <a:t>
 Astere nu senti maurice so vraie PM li dans so office  vive NAVIN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Bann kamarad travayis, bann sympatizan simbol lakle, mo tenir a remersie zot pou zot soutien ek renouvelman zot konfians pou renomm mwa an tan ki leader du Parti. 
Zot konfians li donn mwa bocou lancourazman ek bocou lafors pou kontigne mo komba pou fer de lil Moris ene pei meyer ek prosper. 
Le Parti Travayis finn touzour fer so prev an matier de kompetans ek progre ki linn amene pou lepep. Ou vot de konfians an mwa se ene vot de konfians pou ou mem, parski kan mo travaye, mo travaye pou tou morisien san ekseption. Ankor ene fois mo remersie zot humbleman pou lafwa ki zot inn mete an mwa.
Osi par rapor a sa aksidan fatal ek trazik kinn arive yer swar dan Rose-Belle, mo tia voudre prezant mo sinser kondoleans ek mo sinpati a bane fami bann viktim sa aksidan la.
Li vreman tre sagrinant ek mo kompatir ek prye avek tou dimounn ki finn afekte par sa trazedi la.
#morispourtous</a:t>
                      </a:r>
                    </a:p>
                  </a:txBody>
                  <a:tcPr/>
                </a:tc>
                <a:extLst>
                  <a:ext uri="{0D108BD9-81ED-4DB2-BD59-A6C34878D82A}">
                    <a16:rowId xmlns:a16="http://schemas.microsoft.com/office/drawing/2014/main" val="1210416042"/>
                  </a:ext>
                </a:extLst>
              </a:tr>
            </a:tbl>
          </a:graphicData>
        </a:graphic>
      </p:graphicFrame>
      <p:sp>
        <p:nvSpPr>
          <p:cNvPr id="4" name="Text Placeholder 3">
            <a:extLst>
              <a:ext uri="{FF2B5EF4-FFF2-40B4-BE49-F238E27FC236}">
                <a16:creationId xmlns:a16="http://schemas.microsoft.com/office/drawing/2014/main" id="{ABAE2BF6-0350-4F71-AAC7-FDD356F3C40D}"/>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643026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E1E01-D640-4AED-BFA8-2FD62C42C732}"/>
              </a:ext>
            </a:extLst>
          </p:cNvPr>
          <p:cNvSpPr>
            <a:spLocks noGrp="1"/>
          </p:cNvSpPr>
          <p:nvPr>
            <p:ph type="title"/>
          </p:nvPr>
        </p:nvSpPr>
        <p:spPr/>
        <p:txBody>
          <a:bodyPr/>
          <a:lstStyle/>
          <a:p>
            <a:r>
              <a:rPr lang="en-US"/>
              <a:t>Facebook Comments Table | POLITICAL - 3 of 13</a:t>
            </a:r>
          </a:p>
        </p:txBody>
      </p:sp>
      <p:graphicFrame>
        <p:nvGraphicFramePr>
          <p:cNvPr id="5" name="Table Placeholder 4">
            <a:extLst>
              <a:ext uri="{FF2B5EF4-FFF2-40B4-BE49-F238E27FC236}">
                <a16:creationId xmlns:a16="http://schemas.microsoft.com/office/drawing/2014/main" id="{927B347C-DEB1-474C-B3B6-35C6CA62D5AB}"/>
              </a:ext>
            </a:extLst>
          </p:cNvPr>
          <p:cNvGraphicFramePr>
            <a:graphicFrameLocks noGrp="1"/>
          </p:cNvGraphicFramePr>
          <p:nvPr>
            <p:ph type="tbl" sz="quarter" idx="13"/>
            <p:extLst>
              <p:ext uri="{D42A27DB-BD31-4B8C-83A1-F6EECF244321}">
                <p14:modId xmlns:p14="http://schemas.microsoft.com/office/powerpoint/2010/main" val="51187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0020470"/>
                    </a:ext>
                  </a:extLst>
                </a:gridCol>
                <a:gridCol w="822960">
                  <a:extLst>
                    <a:ext uri="{9D8B030D-6E8A-4147-A177-3AD203B41FA5}">
                      <a16:colId xmlns:a16="http://schemas.microsoft.com/office/drawing/2014/main" val="4134601146"/>
                    </a:ext>
                  </a:extLst>
                </a:gridCol>
                <a:gridCol w="4114800">
                  <a:extLst>
                    <a:ext uri="{9D8B030D-6E8A-4147-A177-3AD203B41FA5}">
                      <a16:colId xmlns:a16="http://schemas.microsoft.com/office/drawing/2014/main" val="4198683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5856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08:07:27</a:t>
                      </a:r>
                      <a:r>
                        <a:rPr kumimoji="0" lang="en-US" sz="1000" b="0" i="0" u="none" strike="noStrike" kern="1200" cap="none" spc="0" normalizeH="0" baseline="0" noProof="0">
                          <a:ln>
                            <a:noFill/>
                          </a:ln>
                          <a:solidFill>
                            <a:prstClr val="black"/>
                          </a:solidFill>
                          <a:effectLst/>
                          <a:uLnTx/>
                          <a:uFillTx/>
                          <a:latin typeface="+mn-lt"/>
                          <a:ea typeface="+mn-ea"/>
                          <a:cs typeface="+mn-cs"/>
                        </a:rPr>
                        <a:t>
 R nu 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Zordi se ene lekip soude ki monn vinn prezant zot. PTR/PMSD finn touzour partisip a bann gran developman dan Moris.
Ala bann angazman ki mo pe pran divan lepep morisien.
1. Ogmantasyon pansion vieyess sa lane la mem.
2. Mo pou fer deplass sertin camera safe city parski li pe nwir ou lavi prive ek ou liberte individuel.
3. Ene polisie ki diplome bizin gagne promosyon. Polisie ki experimante ek kompetan kapav vinn serzan dan 5 an.
4. Konstriksyon ene lopital zeriatik pou bann gran dimounn ek ene lopital pou bann madam ki ena kanser.
Dan mo manifess electoral ki pou sorti biento, ou pou trouv bann gran lambisyon ek bann gran proze ki L’Alliance Nationale ena pou lepep morisien.
#morispourtous
#rougebleu</a:t>
                      </a:r>
                    </a:p>
                  </a:txBody>
                  <a:tcPr/>
                </a:tc>
                <a:extLst>
                  <a:ext uri="{0D108BD9-81ED-4DB2-BD59-A6C34878D82A}">
                    <a16:rowId xmlns:a16="http://schemas.microsoft.com/office/drawing/2014/main" val="2174431799"/>
                  </a:ext>
                </a:extLst>
              </a:tr>
            </a:tbl>
          </a:graphicData>
        </a:graphic>
      </p:graphicFrame>
      <p:sp>
        <p:nvSpPr>
          <p:cNvPr id="4" name="Text Placeholder 3">
            <a:extLst>
              <a:ext uri="{FF2B5EF4-FFF2-40B4-BE49-F238E27FC236}">
                <a16:creationId xmlns:a16="http://schemas.microsoft.com/office/drawing/2014/main" id="{EE670843-0CA7-4E67-8382-04B0F09540D8}"/>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72013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7900-8540-4F87-A370-937F994FA131}"/>
              </a:ext>
            </a:extLst>
          </p:cNvPr>
          <p:cNvSpPr>
            <a:spLocks noGrp="1"/>
          </p:cNvSpPr>
          <p:nvPr>
            <p:ph type="title"/>
          </p:nvPr>
        </p:nvSpPr>
        <p:spPr/>
        <p:txBody>
          <a:bodyPr/>
          <a:lstStyle/>
          <a:p>
            <a:r>
              <a:rPr lang="en-US"/>
              <a:t>Facebook Comments Table | POLITICAL - 4 of 13</a:t>
            </a:r>
          </a:p>
        </p:txBody>
      </p:sp>
      <p:graphicFrame>
        <p:nvGraphicFramePr>
          <p:cNvPr id="5" name="Table Placeholder 4">
            <a:extLst>
              <a:ext uri="{FF2B5EF4-FFF2-40B4-BE49-F238E27FC236}">
                <a16:creationId xmlns:a16="http://schemas.microsoft.com/office/drawing/2014/main" id="{63DA43A5-7DD3-47AD-9942-D5CA3691DDEA}"/>
              </a:ext>
            </a:extLst>
          </p:cNvPr>
          <p:cNvGraphicFramePr>
            <a:graphicFrameLocks noGrp="1"/>
          </p:cNvGraphicFramePr>
          <p:nvPr>
            <p:ph type="tbl" sz="quarter" idx="13"/>
            <p:extLst>
              <p:ext uri="{D42A27DB-BD31-4B8C-83A1-F6EECF244321}">
                <p14:modId xmlns:p14="http://schemas.microsoft.com/office/powerpoint/2010/main" val="366291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0267103"/>
                    </a:ext>
                  </a:extLst>
                </a:gridCol>
                <a:gridCol w="822960">
                  <a:extLst>
                    <a:ext uri="{9D8B030D-6E8A-4147-A177-3AD203B41FA5}">
                      <a16:colId xmlns:a16="http://schemas.microsoft.com/office/drawing/2014/main" val="3901389798"/>
                    </a:ext>
                  </a:extLst>
                </a:gridCol>
                <a:gridCol w="4114800">
                  <a:extLst>
                    <a:ext uri="{9D8B030D-6E8A-4147-A177-3AD203B41FA5}">
                      <a16:colId xmlns:a16="http://schemas.microsoft.com/office/drawing/2014/main" val="278695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403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Xavier Luc Duval</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- 2019-10-14 08:04:43</a:t>
                      </a:r>
                      <a:r>
                        <a:rPr kumimoji="0" lang="fr-FR" sz="1000" b="0" i="0" u="none" strike="noStrike" kern="1200" cap="none" spc="0" normalizeH="0" baseline="0" noProof="0">
                          <a:ln>
                            <a:noFill/>
                          </a:ln>
                          <a:solidFill>
                            <a:prstClr val="black"/>
                          </a:solidFill>
                          <a:effectLst/>
                          <a:uLnTx/>
                          <a:uFillTx/>
                          <a:latin typeface="+mn-lt"/>
                          <a:ea typeface="+mn-ea"/>
                          <a:cs typeface="+mn-cs"/>
                        </a:rPr>
                        <a:t>
 Fran Coise très bien dit chère Madame je confirme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Le tourisme en crise
Malgré la visite du pape, un évènement d'envergure mondiale, les arrivées touristiques continuent de chuter, avec plus de 2000 touristes en moins pour le seul mois de septembre.
La situation est extrêmement grave et le prochain gouvernement de l'Alliance Nationale proposera les solutions urgentes pour sauver ce qui fût jusqu'à tout récemment le joyau de notre économie, employant directement et indirectement plus de 125,000 personnes.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7307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Pravind Jugnauth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07:50:11</a:t>
                      </a:r>
                      <a:r>
                        <a:rPr kumimoji="0" lang="en-US" sz="1000" b="0" i="0" u="none" strike="noStrike" kern="1200" cap="none" spc="0" normalizeH="0" baseline="0" noProof="0">
                          <a:ln>
                            <a:noFill/>
                          </a:ln>
                          <a:solidFill>
                            <a:prstClr val="black"/>
                          </a:solidFill>
                          <a:effectLst/>
                          <a:uLnTx/>
                          <a:uFillTx/>
                          <a:latin typeface="+mn-lt"/>
                          <a:ea typeface="+mn-ea"/>
                          <a:cs typeface="+mn-cs"/>
                        </a:rPr>
                        <a:t>
 Appreciate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Attending Govinden prayers tonight. 
Jai shri Krishna</a:t>
                      </a:r>
                    </a:p>
                  </a:txBody>
                  <a:tcPr/>
                </a:tc>
                <a:extLst>
                  <a:ext uri="{0D108BD9-81ED-4DB2-BD59-A6C34878D82A}">
                    <a16:rowId xmlns:a16="http://schemas.microsoft.com/office/drawing/2014/main" val="367426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Pravind Jugnauth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07:50:04</a:t>
                      </a:r>
                      <a:r>
                        <a:rPr kumimoji="0" lang="en-US" sz="1000" b="0" i="0" u="none" strike="noStrike" kern="1200" cap="none" spc="0" normalizeH="0" baseline="0" noProof="0">
                          <a:ln>
                            <a:noFill/>
                          </a:ln>
                          <a:solidFill>
                            <a:prstClr val="black"/>
                          </a:solidFill>
                          <a:effectLst/>
                          <a:uLnTx/>
                          <a:uFillTx/>
                          <a:latin typeface="+mn-lt"/>
                          <a:ea typeface="+mn-ea"/>
                          <a:cs typeface="+mn-cs"/>
                        </a:rPr>
                        <a:t>
 Gud Luck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Attending Govinden prayers tonight. 
Jai shri Krishna</a:t>
                      </a:r>
                    </a:p>
                  </a:txBody>
                  <a:tcPr/>
                </a:tc>
                <a:extLst>
                  <a:ext uri="{0D108BD9-81ED-4DB2-BD59-A6C34878D82A}">
                    <a16:rowId xmlns:a16="http://schemas.microsoft.com/office/drawing/2014/main" val="318119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Pravind Jugnauth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07:49:48</a:t>
                      </a:r>
                      <a:r>
                        <a:rPr kumimoji="0" lang="en-US" sz="1000" b="0" i="0" u="none" strike="noStrike" kern="1200" cap="none" spc="0" normalizeH="0" baseline="0" noProof="0">
                          <a:ln>
                            <a:noFill/>
                          </a:ln>
                          <a:solidFill>
                            <a:prstClr val="black"/>
                          </a:solidFill>
                          <a:effectLst/>
                          <a:uLnTx/>
                          <a:uFillTx/>
                          <a:latin typeface="+mn-lt"/>
                          <a:ea typeface="+mn-ea"/>
                          <a:cs typeface="+mn-cs"/>
                        </a:rPr>
                        <a:t>
 Blessing 💖 xxxbless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Attending Govinden prayers tonight. 
Jai shri Krishna</a:t>
                      </a:r>
                    </a:p>
                  </a:txBody>
                  <a:tcPr/>
                </a:tc>
                <a:extLst>
                  <a:ext uri="{0D108BD9-81ED-4DB2-BD59-A6C34878D82A}">
                    <a16:rowId xmlns:a16="http://schemas.microsoft.com/office/drawing/2014/main" val="772374790"/>
                  </a:ext>
                </a:extLst>
              </a:tr>
            </a:tbl>
          </a:graphicData>
        </a:graphic>
      </p:graphicFrame>
      <p:sp>
        <p:nvSpPr>
          <p:cNvPr id="4" name="Text Placeholder 3">
            <a:extLst>
              <a:ext uri="{FF2B5EF4-FFF2-40B4-BE49-F238E27FC236}">
                <a16:creationId xmlns:a16="http://schemas.microsoft.com/office/drawing/2014/main" id="{FD7E41F7-88A5-4E7D-9E0A-D5E4A2F55B16}"/>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28535041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91CB7-E852-4E48-A4CA-A1913B49807E}"/>
              </a:ext>
            </a:extLst>
          </p:cNvPr>
          <p:cNvSpPr>
            <a:spLocks noGrp="1"/>
          </p:cNvSpPr>
          <p:nvPr>
            <p:ph type="title"/>
          </p:nvPr>
        </p:nvSpPr>
        <p:spPr/>
        <p:txBody>
          <a:bodyPr/>
          <a:lstStyle/>
          <a:p>
            <a:r>
              <a:rPr lang="en-US"/>
              <a:t>Facebook Comments Table | POLITICAL - 5 of 13</a:t>
            </a:r>
          </a:p>
        </p:txBody>
      </p:sp>
      <p:graphicFrame>
        <p:nvGraphicFramePr>
          <p:cNvPr id="5" name="Table Placeholder 4">
            <a:extLst>
              <a:ext uri="{FF2B5EF4-FFF2-40B4-BE49-F238E27FC236}">
                <a16:creationId xmlns:a16="http://schemas.microsoft.com/office/drawing/2014/main" id="{8DEA25C2-03A1-4838-93CC-AD4CB5CAC667}"/>
              </a:ext>
            </a:extLst>
          </p:cNvPr>
          <p:cNvGraphicFramePr>
            <a:graphicFrameLocks noGrp="1"/>
          </p:cNvGraphicFramePr>
          <p:nvPr>
            <p:ph type="tbl" sz="quarter" idx="13"/>
            <p:extLst>
              <p:ext uri="{D42A27DB-BD31-4B8C-83A1-F6EECF244321}">
                <p14:modId xmlns:p14="http://schemas.microsoft.com/office/powerpoint/2010/main" val="1246693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7127470"/>
                    </a:ext>
                  </a:extLst>
                </a:gridCol>
                <a:gridCol w="822960">
                  <a:extLst>
                    <a:ext uri="{9D8B030D-6E8A-4147-A177-3AD203B41FA5}">
                      <a16:colId xmlns:a16="http://schemas.microsoft.com/office/drawing/2014/main" val="1821190477"/>
                    </a:ext>
                  </a:extLst>
                </a:gridCol>
                <a:gridCol w="4114800">
                  <a:extLst>
                    <a:ext uri="{9D8B030D-6E8A-4147-A177-3AD203B41FA5}">
                      <a16:colId xmlns:a16="http://schemas.microsoft.com/office/drawing/2014/main" val="3230916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31435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Ramgoolam 2019</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- 2019-10-14 07:47:07</a:t>
                      </a:r>
                      <a:r>
                        <a:rPr kumimoji="0" lang="fr-FR" sz="1000" b="0" i="0" u="none" strike="noStrike" kern="1200" cap="none" spc="0" normalizeH="0" baseline="0" noProof="0">
                          <a:ln>
                            <a:noFill/>
                          </a:ln>
                          <a:solidFill>
                            <a:prstClr val="black"/>
                          </a:solidFill>
                          <a:effectLst/>
                          <a:uLnTx/>
                          <a:uFillTx/>
                          <a:latin typeface="+mn-lt"/>
                          <a:ea typeface="+mn-ea"/>
                          <a:cs typeface="+mn-cs"/>
                        </a:rPr>
                        <a:t>
 Ine charier partout partout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Zordi se ene lekip soude ki monn vinn prezant zot. PTR/PMSD finn touzour partisip a bann gran developman dan Moris.
Ala bann angazman ki mo pe pran divan lepep morisien.
1. Ogmantasyon pansion vieyess sa lane la mem.
2. Mo pou fer deplass sertin camera safe city parski li pe nwir ou lavi prive ek ou liberte individuel.
3. Ene polisie ki diplome bizin gagne promosyon. Polisie ki experimante ek kompetan kapav vinn serzan dan 5 an.
4. Konstriksyon ene lopital zeriatik pou bann gran dimounn ek ene lopital pou bann madam ki ena kanser.
Dan mo manifess electoral ki pou sorti biento, ou pou trouv bann gran lambisyon ek bann gran proze ki L’Alliance Nationale ena pou lepep morisien.
#morispourtous
#rougebleu</a:t>
                      </a:r>
                    </a:p>
                  </a:txBody>
                  <a:tcPr/>
                </a:tc>
                <a:extLst>
                  <a:ext uri="{0D108BD9-81ED-4DB2-BD59-A6C34878D82A}">
                    <a16:rowId xmlns:a16="http://schemas.microsoft.com/office/drawing/2014/main" val="1684180084"/>
                  </a:ext>
                </a:extLst>
              </a:tr>
            </a:tbl>
          </a:graphicData>
        </a:graphic>
      </p:graphicFrame>
      <p:sp>
        <p:nvSpPr>
          <p:cNvPr id="4" name="Text Placeholder 3">
            <a:extLst>
              <a:ext uri="{FF2B5EF4-FFF2-40B4-BE49-F238E27FC236}">
                <a16:creationId xmlns:a16="http://schemas.microsoft.com/office/drawing/2014/main" id="{706D9D94-DFEA-4DEC-A5EA-B3DB00DE89F9}"/>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5498223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A2626-526F-483E-88FB-F80E4BD80FFB}"/>
              </a:ext>
            </a:extLst>
          </p:cNvPr>
          <p:cNvSpPr>
            <a:spLocks noGrp="1"/>
          </p:cNvSpPr>
          <p:nvPr>
            <p:ph type="title"/>
          </p:nvPr>
        </p:nvSpPr>
        <p:spPr/>
        <p:txBody>
          <a:bodyPr/>
          <a:lstStyle/>
          <a:p>
            <a:r>
              <a:rPr lang="en-US"/>
              <a:t>Facebook Comments Table | POLITICAL - 6 of 13</a:t>
            </a:r>
          </a:p>
        </p:txBody>
      </p:sp>
      <p:graphicFrame>
        <p:nvGraphicFramePr>
          <p:cNvPr id="5" name="Table Placeholder 4">
            <a:extLst>
              <a:ext uri="{FF2B5EF4-FFF2-40B4-BE49-F238E27FC236}">
                <a16:creationId xmlns:a16="http://schemas.microsoft.com/office/drawing/2014/main" id="{22511F19-5AC8-45CD-8C1F-31317AD82415}"/>
              </a:ext>
            </a:extLst>
          </p:cNvPr>
          <p:cNvGraphicFramePr>
            <a:graphicFrameLocks noGrp="1"/>
          </p:cNvGraphicFramePr>
          <p:nvPr>
            <p:ph type="tbl" sz="quarter" idx="13"/>
            <p:extLst>
              <p:ext uri="{D42A27DB-BD31-4B8C-83A1-F6EECF244321}">
                <p14:modId xmlns:p14="http://schemas.microsoft.com/office/powerpoint/2010/main" val="83301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5200510"/>
                    </a:ext>
                  </a:extLst>
                </a:gridCol>
                <a:gridCol w="822960">
                  <a:extLst>
                    <a:ext uri="{9D8B030D-6E8A-4147-A177-3AD203B41FA5}">
                      <a16:colId xmlns:a16="http://schemas.microsoft.com/office/drawing/2014/main" val="3309330576"/>
                    </a:ext>
                  </a:extLst>
                </a:gridCol>
                <a:gridCol w="4114800">
                  <a:extLst>
                    <a:ext uri="{9D8B030D-6E8A-4147-A177-3AD203B41FA5}">
                      <a16:colId xmlns:a16="http://schemas.microsoft.com/office/drawing/2014/main" val="1935430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22901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07:45:57</a:t>
                      </a:r>
                      <a:r>
                        <a:rPr kumimoji="0" lang="en-US" sz="1000" b="0" i="0" u="none" strike="noStrike" kern="1200" cap="none" spc="0" normalizeH="0" baseline="0" noProof="0">
                          <a:ln>
                            <a:noFill/>
                          </a:ln>
                          <a:solidFill>
                            <a:prstClr val="black"/>
                          </a:solidFill>
                          <a:effectLst/>
                          <a:uLnTx/>
                          <a:uFillTx/>
                          <a:latin typeface="+mn-lt"/>
                          <a:ea typeface="+mn-ea"/>
                          <a:cs typeface="+mn-cs"/>
                        </a:rPr>
                        <a:t>
 Ali Soobhany The end is near!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Zordi se ene lekip soude ki monn vinn prezant zot. PTR/PMSD finn touzour partisip a bann gran developman dan Moris.
Ala bann angazman ki mo pe pran divan lepep morisien.
1. Ogmantasyon pansion vieyess sa lane la mem.
2. Mo pou fer deplass sertin camera safe city parski li pe nwir ou lavi prive ek ou liberte individuel.
3. Ene polisie ki diplome bizin gagne promosyon. Polisie ki experimante ek kompetan kapav vinn serzan dan 5 an.
4. Konstriksyon ene lopital zeriatik pou bann gran dimounn ek ene lopital pou bann madam ki ena kanser.
Dan mo manifess electoral ki pou sorti biento, ou pou trouv bann gran lambisyon ek bann gran proze ki L’Alliance Nationale ena pou lepep morisien.
#morispourtous
#rougebleu</a:t>
                      </a:r>
                    </a:p>
                  </a:txBody>
                  <a:tcPr/>
                </a:tc>
                <a:extLst>
                  <a:ext uri="{0D108BD9-81ED-4DB2-BD59-A6C34878D82A}">
                    <a16:rowId xmlns:a16="http://schemas.microsoft.com/office/drawing/2014/main" val="1357154117"/>
                  </a:ext>
                </a:extLst>
              </a:tr>
            </a:tbl>
          </a:graphicData>
        </a:graphic>
      </p:graphicFrame>
      <p:sp>
        <p:nvSpPr>
          <p:cNvPr id="4" name="Text Placeholder 3">
            <a:extLst>
              <a:ext uri="{FF2B5EF4-FFF2-40B4-BE49-F238E27FC236}">
                <a16:creationId xmlns:a16="http://schemas.microsoft.com/office/drawing/2014/main" id="{A27154BB-9B98-4119-B5C9-88D44E2C6D5D}"/>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2341515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86A31-635A-4340-944F-8B2EB039ACAA}"/>
              </a:ext>
            </a:extLst>
          </p:cNvPr>
          <p:cNvSpPr>
            <a:spLocks noGrp="1"/>
          </p:cNvSpPr>
          <p:nvPr>
            <p:ph type="title"/>
          </p:nvPr>
        </p:nvSpPr>
        <p:spPr/>
        <p:txBody>
          <a:bodyPr/>
          <a:lstStyle/>
          <a:p>
            <a:r>
              <a:rPr lang="en-US"/>
              <a:t>Facebook Comments Table | POLITICAL - 7 of 13</a:t>
            </a:r>
          </a:p>
        </p:txBody>
      </p:sp>
      <p:graphicFrame>
        <p:nvGraphicFramePr>
          <p:cNvPr id="5" name="Table Placeholder 4">
            <a:extLst>
              <a:ext uri="{FF2B5EF4-FFF2-40B4-BE49-F238E27FC236}">
                <a16:creationId xmlns:a16="http://schemas.microsoft.com/office/drawing/2014/main" id="{AFFABE4B-F4A1-4730-A049-1A8F4EF65C1C}"/>
              </a:ext>
            </a:extLst>
          </p:cNvPr>
          <p:cNvGraphicFramePr>
            <a:graphicFrameLocks noGrp="1"/>
          </p:cNvGraphicFramePr>
          <p:nvPr>
            <p:ph type="tbl" sz="quarter" idx="13"/>
            <p:extLst>
              <p:ext uri="{D42A27DB-BD31-4B8C-83A1-F6EECF244321}">
                <p14:modId xmlns:p14="http://schemas.microsoft.com/office/powerpoint/2010/main" val="147211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9120791"/>
                    </a:ext>
                  </a:extLst>
                </a:gridCol>
                <a:gridCol w="822960">
                  <a:extLst>
                    <a:ext uri="{9D8B030D-6E8A-4147-A177-3AD203B41FA5}">
                      <a16:colId xmlns:a16="http://schemas.microsoft.com/office/drawing/2014/main" val="3286598724"/>
                    </a:ext>
                  </a:extLst>
                </a:gridCol>
                <a:gridCol w="4114800">
                  <a:extLst>
                    <a:ext uri="{9D8B030D-6E8A-4147-A177-3AD203B41FA5}">
                      <a16:colId xmlns:a16="http://schemas.microsoft.com/office/drawing/2014/main" val="154932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04517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Xavier Luc Duval</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07:45:54</a:t>
                      </a:r>
                      <a:r>
                        <a:rPr kumimoji="0" lang="en-US" sz="1000" b="0" i="0" u="none" strike="noStrike" kern="1200" cap="none" spc="0" normalizeH="0" baseline="0" noProof="0">
                          <a:ln>
                            <a:noFill/>
                          </a:ln>
                          <a:solidFill>
                            <a:prstClr val="black"/>
                          </a:solidFill>
                          <a:effectLst/>
                          <a:uLnTx/>
                          <a:uFillTx/>
                          <a:latin typeface="+mn-lt"/>
                          <a:ea typeface="+mn-ea"/>
                          <a:cs typeface="+mn-cs"/>
                        </a:rPr>
                        <a:t>
 Back to square 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Le tourisme en crise
Malgré la visite du pape, un évènement d'envergure mondiale, les arrivées touristiques continuent de chuter, avec plus de 2000 touristes en moins pour le seul mois de septembre.
La situation est extrêmement grave et le prochain gouvernement de l'Alliance Nationale proposera les solutions urgentes pour sauver ce qui fût jusqu'à tout récemment le joyau de notre économie, employant directement et indirectement plus de 125,000 personnes.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11880843"/>
                  </a:ext>
                </a:extLst>
              </a:tr>
            </a:tbl>
          </a:graphicData>
        </a:graphic>
      </p:graphicFrame>
      <p:sp>
        <p:nvSpPr>
          <p:cNvPr id="4" name="Text Placeholder 3">
            <a:extLst>
              <a:ext uri="{FF2B5EF4-FFF2-40B4-BE49-F238E27FC236}">
                <a16:creationId xmlns:a16="http://schemas.microsoft.com/office/drawing/2014/main" id="{86809FB7-5495-45D6-96AD-45A6D05146FC}"/>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0468688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107DF-440E-4E46-817A-757C7E29032D}"/>
              </a:ext>
            </a:extLst>
          </p:cNvPr>
          <p:cNvSpPr>
            <a:spLocks noGrp="1"/>
          </p:cNvSpPr>
          <p:nvPr>
            <p:ph type="title"/>
          </p:nvPr>
        </p:nvSpPr>
        <p:spPr/>
        <p:txBody>
          <a:bodyPr/>
          <a:lstStyle/>
          <a:p>
            <a:r>
              <a:rPr lang="en-US"/>
              <a:t>Facebook Comments Table | POLITICAL - 8 of 13</a:t>
            </a:r>
          </a:p>
        </p:txBody>
      </p:sp>
      <p:graphicFrame>
        <p:nvGraphicFramePr>
          <p:cNvPr id="5" name="Table Placeholder 4">
            <a:extLst>
              <a:ext uri="{FF2B5EF4-FFF2-40B4-BE49-F238E27FC236}">
                <a16:creationId xmlns:a16="http://schemas.microsoft.com/office/drawing/2014/main" id="{0F121E14-0640-4946-848C-BE9FB62EB8B6}"/>
              </a:ext>
            </a:extLst>
          </p:cNvPr>
          <p:cNvGraphicFramePr>
            <a:graphicFrameLocks noGrp="1"/>
          </p:cNvGraphicFramePr>
          <p:nvPr>
            <p:ph type="tbl" sz="quarter" idx="13"/>
            <p:extLst>
              <p:ext uri="{D42A27DB-BD31-4B8C-83A1-F6EECF244321}">
                <p14:modId xmlns:p14="http://schemas.microsoft.com/office/powerpoint/2010/main" val="3311781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7208170"/>
                    </a:ext>
                  </a:extLst>
                </a:gridCol>
                <a:gridCol w="822960">
                  <a:extLst>
                    <a:ext uri="{9D8B030D-6E8A-4147-A177-3AD203B41FA5}">
                      <a16:colId xmlns:a16="http://schemas.microsoft.com/office/drawing/2014/main" val="3367535753"/>
                    </a:ext>
                  </a:extLst>
                </a:gridCol>
                <a:gridCol w="4114800">
                  <a:extLst>
                    <a:ext uri="{9D8B030D-6E8A-4147-A177-3AD203B41FA5}">
                      <a16:colId xmlns:a16="http://schemas.microsoft.com/office/drawing/2014/main" val="3129525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37314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07:43:54</a:t>
                      </a:r>
                      <a:r>
                        <a:rPr kumimoji="0" lang="en-US" sz="1000" b="0" i="0" u="none" strike="noStrike" kern="1200" cap="none" spc="0" normalizeH="0" baseline="0" noProof="0">
                          <a:ln>
                            <a:noFill/>
                          </a:ln>
                          <a:solidFill>
                            <a:prstClr val="black"/>
                          </a:solidFill>
                          <a:effectLst/>
                          <a:uLnTx/>
                          <a:uFillTx/>
                          <a:latin typeface="+mn-lt"/>
                          <a:ea typeface="+mn-ea"/>
                          <a:cs typeface="+mn-cs"/>
                        </a:rPr>
                        <a:t>
 Azaad Khan Taher until the judiciary system, the police force, ICAC, the Governor of CCTV are totally independent of the government, then corruption will continue,regardless which party governs the country. CORRUPTION is the CANCER,killing this beautiful island of 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Zordi se ene lekip soude ki monn vinn prezant zot. PTR/PMSD finn touzour partisip a bann gran developman dan Moris.
Ala bann angazman ki mo pe pran divan lepep morisien.
1. Ogmantasyon pansion vieyess sa lane la mem.
2. Mo pou fer deplass sertin camera safe city parski li pe nwir ou lavi prive ek ou liberte individuel.
3. Ene polisie ki diplome bizin gagne promosyon. Polisie ki experimante ek kompetan kapav vinn serzan dan 5 an.
4. Konstriksyon ene lopital zeriatik pou bann gran dimounn ek ene lopital pou bann madam ki ena kanser.
Dan mo manifess electoral ki pou sorti biento, ou pou trouv bann gran lambisyon ek bann gran proze ki L’Alliance Nationale ena pou lepep morisien.
#morispourtous
#rougebleu</a:t>
                      </a:r>
                    </a:p>
                  </a:txBody>
                  <a:tcPr/>
                </a:tc>
                <a:extLst>
                  <a:ext uri="{0D108BD9-81ED-4DB2-BD59-A6C34878D82A}">
                    <a16:rowId xmlns:a16="http://schemas.microsoft.com/office/drawing/2014/main" val="1370908744"/>
                  </a:ext>
                </a:extLst>
              </a:tr>
            </a:tbl>
          </a:graphicData>
        </a:graphic>
      </p:graphicFrame>
      <p:sp>
        <p:nvSpPr>
          <p:cNvPr id="4" name="Text Placeholder 3">
            <a:extLst>
              <a:ext uri="{FF2B5EF4-FFF2-40B4-BE49-F238E27FC236}">
                <a16:creationId xmlns:a16="http://schemas.microsoft.com/office/drawing/2014/main" id="{5E8501BB-A1FA-4F71-81C9-662563B23AA2}"/>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214916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4ECFC-3C21-4E01-9633-603661B7CE77}"/>
              </a:ext>
            </a:extLst>
          </p:cNvPr>
          <p:cNvSpPr>
            <a:spLocks noGrp="1"/>
          </p:cNvSpPr>
          <p:nvPr>
            <p:ph type="title"/>
          </p:nvPr>
        </p:nvSpPr>
        <p:spPr/>
        <p:txBody>
          <a:bodyPr/>
          <a:lstStyle/>
          <a:p>
            <a:r>
              <a:rPr lang="en-US"/>
              <a:t>Facebook Comments Table | POLITICAL - 9 of 13</a:t>
            </a:r>
          </a:p>
        </p:txBody>
      </p:sp>
      <p:graphicFrame>
        <p:nvGraphicFramePr>
          <p:cNvPr id="5" name="Table Placeholder 4">
            <a:extLst>
              <a:ext uri="{FF2B5EF4-FFF2-40B4-BE49-F238E27FC236}">
                <a16:creationId xmlns:a16="http://schemas.microsoft.com/office/drawing/2014/main" id="{716D59DF-EEF3-4BA1-8582-00A1157C1F71}"/>
              </a:ext>
            </a:extLst>
          </p:cNvPr>
          <p:cNvGraphicFramePr>
            <a:graphicFrameLocks noGrp="1"/>
          </p:cNvGraphicFramePr>
          <p:nvPr>
            <p:ph type="tbl" sz="quarter" idx="13"/>
            <p:extLst>
              <p:ext uri="{D42A27DB-BD31-4B8C-83A1-F6EECF244321}">
                <p14:modId xmlns:p14="http://schemas.microsoft.com/office/powerpoint/2010/main" val="3988555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10257757"/>
                    </a:ext>
                  </a:extLst>
                </a:gridCol>
                <a:gridCol w="822960">
                  <a:extLst>
                    <a:ext uri="{9D8B030D-6E8A-4147-A177-3AD203B41FA5}">
                      <a16:colId xmlns:a16="http://schemas.microsoft.com/office/drawing/2014/main" val="3980504153"/>
                    </a:ext>
                  </a:extLst>
                </a:gridCol>
                <a:gridCol w="4114800">
                  <a:extLst>
                    <a:ext uri="{9D8B030D-6E8A-4147-A177-3AD203B41FA5}">
                      <a16:colId xmlns:a16="http://schemas.microsoft.com/office/drawing/2014/main" val="1830976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92393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07:43:47</a:t>
                      </a:r>
                      <a:r>
                        <a:rPr kumimoji="0" lang="en-US" sz="1000" b="0" i="0" u="none" strike="noStrike" kern="1200" cap="none" spc="0" normalizeH="0" baseline="0" noProof="0">
                          <a:ln>
                            <a:noFill/>
                          </a:ln>
                          <a:solidFill>
                            <a:prstClr val="black"/>
                          </a:solidFill>
                          <a:effectLst/>
                          <a:uLnTx/>
                          <a:uFillTx/>
                          <a:latin typeface="+mn-lt"/>
                          <a:ea typeface="+mn-ea"/>
                          <a:cs typeface="+mn-cs"/>
                        </a:rPr>
                        <a:t>
 Jamais dimoune satisfait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Zordi se ene lekip soude ki monn vinn prezant zot. PTR/PMSD finn touzour partisip a bann gran developman dan Moris.
Ala bann angazman ki mo pe pran divan lepep morisien.
1. Ogmantasyon pansion vieyess sa lane la mem.
2. Mo pou fer deplass sertin camera safe city parski li pe nwir ou lavi prive ek ou liberte individuel.
3. Ene polisie ki diplome bizin gagne promosyon. Polisie ki experimante ek kompetan kapav vinn serzan dan 5 an.
4. Konstriksyon ene lopital zeriatik pou bann gran dimounn ek ene lopital pou bann madam ki ena kanser.
Dan mo manifess electoral ki pou sorti biento, ou pou trouv bann gran lambisyon ek bann gran proze ki L’Alliance Nationale ena pou lepep morisien.
#morispourtous
#rougebleu</a:t>
                      </a:r>
                    </a:p>
                  </a:txBody>
                  <a:tcPr/>
                </a:tc>
                <a:extLst>
                  <a:ext uri="{0D108BD9-81ED-4DB2-BD59-A6C34878D82A}">
                    <a16:rowId xmlns:a16="http://schemas.microsoft.com/office/drawing/2014/main" val="3584210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MSM Party (Mouvement Socialiste Militant)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07:43:16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Bare Ala Nou Vini</a:t>
                      </a:r>
                    </a:p>
                  </a:txBody>
                  <a:tcPr/>
                </a:tc>
                <a:extLst>
                  <a:ext uri="{0D108BD9-81ED-4DB2-BD59-A6C34878D82A}">
                    <a16:rowId xmlns:a16="http://schemas.microsoft.com/office/drawing/2014/main" val="1724986524"/>
                  </a:ext>
                </a:extLst>
              </a:tr>
            </a:tbl>
          </a:graphicData>
        </a:graphic>
      </p:graphicFrame>
      <p:sp>
        <p:nvSpPr>
          <p:cNvPr id="4" name="Text Placeholder 3">
            <a:extLst>
              <a:ext uri="{FF2B5EF4-FFF2-40B4-BE49-F238E27FC236}">
                <a16:creationId xmlns:a16="http://schemas.microsoft.com/office/drawing/2014/main" id="{16204CE0-A521-4B58-979C-E188EB4CD6A4}"/>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574684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A2A69-BB7A-4529-99EE-F940CB1310B0}"/>
              </a:ext>
            </a:extLst>
          </p:cNvPr>
          <p:cNvSpPr>
            <a:spLocks noGrp="1"/>
          </p:cNvSpPr>
          <p:nvPr>
            <p:ph type="title"/>
          </p:nvPr>
        </p:nvSpPr>
        <p:spPr/>
        <p:txBody>
          <a:bodyPr/>
          <a:lstStyle/>
          <a:p>
            <a:r>
              <a:rPr lang="en-US"/>
              <a:t>Facebook Comments Table | POLITICAL - 10 of 13</a:t>
            </a:r>
          </a:p>
        </p:txBody>
      </p:sp>
      <p:graphicFrame>
        <p:nvGraphicFramePr>
          <p:cNvPr id="5" name="Table Placeholder 4">
            <a:extLst>
              <a:ext uri="{FF2B5EF4-FFF2-40B4-BE49-F238E27FC236}">
                <a16:creationId xmlns:a16="http://schemas.microsoft.com/office/drawing/2014/main" id="{CD706780-9CC6-45F8-9A3B-78DD9EB6D7E6}"/>
              </a:ext>
            </a:extLst>
          </p:cNvPr>
          <p:cNvGraphicFramePr>
            <a:graphicFrameLocks noGrp="1"/>
          </p:cNvGraphicFramePr>
          <p:nvPr>
            <p:ph type="tbl" sz="quarter" idx="13"/>
            <p:extLst>
              <p:ext uri="{D42A27DB-BD31-4B8C-83A1-F6EECF244321}">
                <p14:modId xmlns:p14="http://schemas.microsoft.com/office/powerpoint/2010/main" val="2794758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59458115"/>
                    </a:ext>
                  </a:extLst>
                </a:gridCol>
                <a:gridCol w="822960">
                  <a:extLst>
                    <a:ext uri="{9D8B030D-6E8A-4147-A177-3AD203B41FA5}">
                      <a16:colId xmlns:a16="http://schemas.microsoft.com/office/drawing/2014/main" val="781786049"/>
                    </a:ext>
                  </a:extLst>
                </a:gridCol>
                <a:gridCol w="4114800">
                  <a:extLst>
                    <a:ext uri="{9D8B030D-6E8A-4147-A177-3AD203B41FA5}">
                      <a16:colId xmlns:a16="http://schemas.microsoft.com/office/drawing/2014/main" val="700094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4245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07:43:13</a:t>
                      </a:r>
                      <a:r>
                        <a:rPr kumimoji="0" lang="en-US" sz="1000" b="0" i="0" u="none" strike="noStrike" kern="1200" cap="none" spc="0" normalizeH="0" baseline="0" noProof="0">
                          <a:ln>
                            <a:noFill/>
                          </a:ln>
                          <a:solidFill>
                            <a:prstClr val="black"/>
                          </a:solidFill>
                          <a:effectLst/>
                          <a:uLnTx/>
                          <a:uFillTx/>
                          <a:latin typeface="+mn-lt"/>
                          <a:ea typeface="+mn-ea"/>
                          <a:cs typeface="+mn-cs"/>
                        </a:rPr>
                        <a:t>
 60 ZERO🔑🔑🔑❤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Bann kamarad travayis, bann sympatizan simbol lakle, mo tenir a remersie zot pou zot soutien ek renouvelman zot konfians pou renomm mwa an tan ki leader du Parti. 
Zot konfians li donn mwa bocou lancourazman ek bocou lafors pou kontigne mo komba pou fer de lil Moris ene pei meyer ek prosper. 
Le Parti Travayis finn touzour fer so prev an matier de kompetans ek progre ki linn amene pou lepep. Ou vot de konfians an mwa se ene vot de konfians pou ou mem, parski kan mo travaye, mo travaye pou tou morisien san ekseption. Ankor ene fois mo remersie zot humbleman pou lafwa ki zot inn mete an mwa.
Osi par rapor a sa aksidan fatal ek trazik kinn arive yer swar dan Rose-Belle, mo tia voudre prezant mo sinser kondoleans ek mo sinpati a bane fami bann viktim sa aksidan la.
Li vreman tre sagrinant ek mo kompatir ek prye avek tou dimounn ki finn afekte par sa trazedi la.
#morispourtous</a:t>
                      </a:r>
                    </a:p>
                  </a:txBody>
                  <a:tcPr/>
                </a:tc>
                <a:extLst>
                  <a:ext uri="{0D108BD9-81ED-4DB2-BD59-A6C34878D82A}">
                    <a16:rowId xmlns:a16="http://schemas.microsoft.com/office/drawing/2014/main" val="107434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MSM Party (Mouvement Socialiste Militant)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07:42:00</a:t>
                      </a:r>
                      <a:r>
                        <a:rPr kumimoji="0" lang="en-US" sz="1000" b="0" i="0" u="none" strike="noStrike" kern="1200" cap="none" spc="0" normalizeH="0" baseline="0" noProof="0">
                          <a:ln>
                            <a:noFill/>
                          </a:ln>
                          <a:solidFill>
                            <a:prstClr val="black"/>
                          </a:solidFill>
                          <a:effectLst/>
                          <a:uLnTx/>
                          <a:uFillTx/>
                          <a:latin typeface="+mn-lt"/>
                          <a:ea typeface="+mn-ea"/>
                          <a:cs typeface="+mn-cs"/>
                        </a:rPr>
                        <a:t>
 Bravo pravin god bless 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Bare Ala Nou Vini</a:t>
                      </a:r>
                    </a:p>
                  </a:txBody>
                  <a:tcPr/>
                </a:tc>
                <a:extLst>
                  <a:ext uri="{0D108BD9-81ED-4DB2-BD59-A6C34878D82A}">
                    <a16:rowId xmlns:a16="http://schemas.microsoft.com/office/drawing/2014/main" val="2514697996"/>
                  </a:ext>
                </a:extLst>
              </a:tr>
            </a:tbl>
          </a:graphicData>
        </a:graphic>
      </p:graphicFrame>
      <p:sp>
        <p:nvSpPr>
          <p:cNvPr id="4" name="Text Placeholder 3">
            <a:extLst>
              <a:ext uri="{FF2B5EF4-FFF2-40B4-BE49-F238E27FC236}">
                <a16:creationId xmlns:a16="http://schemas.microsoft.com/office/drawing/2014/main" id="{79A8B4BA-9544-4AA8-9A93-07C56D07F92F}"/>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6264094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47488-3DF0-47CB-8F05-7FD2BAEECE5C}"/>
              </a:ext>
            </a:extLst>
          </p:cNvPr>
          <p:cNvSpPr>
            <a:spLocks noGrp="1"/>
          </p:cNvSpPr>
          <p:nvPr>
            <p:ph type="title"/>
          </p:nvPr>
        </p:nvSpPr>
        <p:spPr/>
        <p:txBody>
          <a:bodyPr/>
          <a:lstStyle/>
          <a:p>
            <a:r>
              <a:rPr lang="en-US"/>
              <a:t>Facebook Comments Table | POLITICAL - 11 of 13</a:t>
            </a:r>
          </a:p>
        </p:txBody>
      </p:sp>
      <p:graphicFrame>
        <p:nvGraphicFramePr>
          <p:cNvPr id="5" name="Table Placeholder 4">
            <a:extLst>
              <a:ext uri="{FF2B5EF4-FFF2-40B4-BE49-F238E27FC236}">
                <a16:creationId xmlns:a16="http://schemas.microsoft.com/office/drawing/2014/main" id="{9D8E0304-FDBE-4DC3-80E8-90B1D5F3BEB9}"/>
              </a:ext>
            </a:extLst>
          </p:cNvPr>
          <p:cNvGraphicFramePr>
            <a:graphicFrameLocks noGrp="1"/>
          </p:cNvGraphicFramePr>
          <p:nvPr>
            <p:ph type="tbl" sz="quarter" idx="13"/>
            <p:extLst>
              <p:ext uri="{D42A27DB-BD31-4B8C-83A1-F6EECF244321}">
                <p14:modId xmlns:p14="http://schemas.microsoft.com/office/powerpoint/2010/main" val="899433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4907907"/>
                    </a:ext>
                  </a:extLst>
                </a:gridCol>
                <a:gridCol w="822960">
                  <a:extLst>
                    <a:ext uri="{9D8B030D-6E8A-4147-A177-3AD203B41FA5}">
                      <a16:colId xmlns:a16="http://schemas.microsoft.com/office/drawing/2014/main" val="3346398050"/>
                    </a:ext>
                  </a:extLst>
                </a:gridCol>
                <a:gridCol w="4114800">
                  <a:extLst>
                    <a:ext uri="{9D8B030D-6E8A-4147-A177-3AD203B41FA5}">
                      <a16:colId xmlns:a16="http://schemas.microsoft.com/office/drawing/2014/main" val="1940210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86971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Roshi Bhadain</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07:38:06</a:t>
                      </a:r>
                      <a:r>
                        <a:rPr kumimoji="0" lang="en-US" sz="1000" b="0" i="0" u="none" strike="noStrike" kern="1200" cap="none" spc="0" normalizeH="0" baseline="0" noProof="0">
                          <a:ln>
                            <a:noFill/>
                          </a:ln>
                          <a:solidFill>
                            <a:prstClr val="black"/>
                          </a:solidFill>
                          <a:effectLst/>
                          <a:uLnTx/>
                          <a:uFillTx/>
                          <a:latin typeface="+mn-lt"/>
                          <a:ea typeface="+mn-ea"/>
                          <a:cs typeface="+mn-cs"/>
                        </a:rPr>
                        <a:t>
 Yes, be part of history and give these guys a vote please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9840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MSM Party (Mouvement Socialiste Militant)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07:37:20</a:t>
                      </a:r>
                      <a:r>
                        <a:rPr kumimoji="0" lang="en-US" sz="1000" b="0" i="0" u="none" strike="noStrike" kern="1200" cap="none" spc="0" normalizeH="0" baseline="0" noProof="0">
                          <a:ln>
                            <a:noFill/>
                          </a:ln>
                          <a:solidFill>
                            <a:prstClr val="black"/>
                          </a:solidFill>
                          <a:effectLst/>
                          <a:uLnTx/>
                          <a:uFillTx/>
                          <a:latin typeface="+mn-lt"/>
                          <a:ea typeface="+mn-ea"/>
                          <a:cs typeface="+mn-cs"/>
                        </a:rPr>
                        <a:t>
 Long leave Pravin Sir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Comiter Central MSM</a:t>
                      </a:r>
                    </a:p>
                  </a:txBody>
                  <a:tcPr/>
                </a:tc>
                <a:extLst>
                  <a:ext uri="{0D108BD9-81ED-4DB2-BD59-A6C34878D82A}">
                    <a16:rowId xmlns:a16="http://schemas.microsoft.com/office/drawing/2014/main" val="365456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MSM Party (Mouvement Socialiste Militant)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07:34:20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A Travers national youth council ki mo pe creer bannes jeunes pou ena zotte mot a dire lor sujet l'environnement pou nou pei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1113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MSM Party (Mouvement Socialiste Militant)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07:33:50</a:t>
                      </a:r>
                      <a:r>
                        <a:rPr kumimoji="0" lang="en-US" sz="1000" b="0" i="0" u="none" strike="noStrike" kern="1200" cap="none" spc="0" normalizeH="0" baseline="0" noProof="0">
                          <a:ln>
                            <a:noFill/>
                          </a:ln>
                          <a:solidFill>
                            <a:prstClr val="black"/>
                          </a:solidFill>
                          <a:effectLst/>
                          <a:uLnTx/>
                          <a:uFillTx/>
                          <a:latin typeface="+mn-lt"/>
                          <a:ea typeface="+mn-ea"/>
                          <a:cs typeface="+mn-cs"/>
                        </a:rPr>
                        <a:t>
 You are the best prime minister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A Travers national youth council ki mo pe creer bannes jeunes pou ena zotte mot a dire lor sujet l'environnement pou nou pei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89944855"/>
                  </a:ext>
                </a:extLst>
              </a:tr>
            </a:tbl>
          </a:graphicData>
        </a:graphic>
      </p:graphicFrame>
      <p:sp>
        <p:nvSpPr>
          <p:cNvPr id="4" name="Text Placeholder 3">
            <a:extLst>
              <a:ext uri="{FF2B5EF4-FFF2-40B4-BE49-F238E27FC236}">
                <a16:creationId xmlns:a16="http://schemas.microsoft.com/office/drawing/2014/main" id="{FB12248F-F6AA-470A-A6C9-FD579CC010FC}"/>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6528979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FB2A0-7A1D-425D-A067-EDC788F8E42E}"/>
              </a:ext>
            </a:extLst>
          </p:cNvPr>
          <p:cNvSpPr>
            <a:spLocks noGrp="1"/>
          </p:cNvSpPr>
          <p:nvPr>
            <p:ph type="title"/>
          </p:nvPr>
        </p:nvSpPr>
        <p:spPr/>
        <p:txBody>
          <a:bodyPr/>
          <a:lstStyle/>
          <a:p>
            <a:r>
              <a:rPr lang="en-US"/>
              <a:t>Facebook Comments Table | POLITICAL - 12 of 13</a:t>
            </a:r>
          </a:p>
        </p:txBody>
      </p:sp>
      <p:graphicFrame>
        <p:nvGraphicFramePr>
          <p:cNvPr id="5" name="Table Placeholder 4">
            <a:extLst>
              <a:ext uri="{FF2B5EF4-FFF2-40B4-BE49-F238E27FC236}">
                <a16:creationId xmlns:a16="http://schemas.microsoft.com/office/drawing/2014/main" id="{A70B1927-4509-435F-A1D0-5F6B2E1E17C5}"/>
              </a:ext>
            </a:extLst>
          </p:cNvPr>
          <p:cNvGraphicFramePr>
            <a:graphicFrameLocks noGrp="1"/>
          </p:cNvGraphicFramePr>
          <p:nvPr>
            <p:ph type="tbl" sz="quarter" idx="13"/>
            <p:extLst>
              <p:ext uri="{D42A27DB-BD31-4B8C-83A1-F6EECF244321}">
                <p14:modId xmlns:p14="http://schemas.microsoft.com/office/powerpoint/2010/main" val="45596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61271921"/>
                    </a:ext>
                  </a:extLst>
                </a:gridCol>
                <a:gridCol w="822960">
                  <a:extLst>
                    <a:ext uri="{9D8B030D-6E8A-4147-A177-3AD203B41FA5}">
                      <a16:colId xmlns:a16="http://schemas.microsoft.com/office/drawing/2014/main" val="1044460645"/>
                    </a:ext>
                  </a:extLst>
                </a:gridCol>
                <a:gridCol w="4114800">
                  <a:extLst>
                    <a:ext uri="{9D8B030D-6E8A-4147-A177-3AD203B41FA5}">
                      <a16:colId xmlns:a16="http://schemas.microsoft.com/office/drawing/2014/main" val="3188396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57341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Ramgoolam 2019</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- 2019-10-14 07:33:05</a:t>
                      </a:r>
                      <a:r>
                        <a:rPr kumimoji="0" lang="fr-FR" sz="1000" b="0" i="0" u="none" strike="noStrike" kern="1200" cap="none" spc="0" normalizeH="0" baseline="0" noProof="0">
                          <a:ln>
                            <a:noFill/>
                          </a:ln>
                          <a:solidFill>
                            <a:prstClr val="black"/>
                          </a:solidFill>
                          <a:effectLst/>
                          <a:uLnTx/>
                          <a:uFillTx/>
                          <a:latin typeface="+mn-lt"/>
                          <a:ea typeface="+mn-ea"/>
                          <a:cs typeface="+mn-cs"/>
                        </a:rPr>
                        <a:t>
 Je vous souhaite que du succès Dr Ramgoolam. Bonne chance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Bann kamarad travayis, bann sympatizan simbol lakle, mo tenir a remersie zot pou zot soutien ek renouvelman zot konfians pou renomm mwa an tan ki leader du Parti. 
Zot konfians li donn mwa bocou lancourazman ek bocou lafors pou kontigne mo komba pou fer de lil Moris ene pei meyer ek prosper. 
Le Parti Travayis finn touzour fer so prev an matier de kompetans ek progre ki linn amene pou lepep. Ou vot de konfians an mwa se ene vot de konfians pou ou mem, parski kan mo travaye, mo travaye pou tou morisien san ekseption. Ankor ene fois mo remersie zot humbleman pou lafwa ki zot inn mete an mwa.
Osi par rapor a sa aksidan fatal ek trazik kinn arive yer swar dan Rose-Belle, mo tia voudre prezant mo sinser kondoleans ek mo sinpati a bane fami bann viktim sa aksidan la.
Li vreman tre sagrinant ek mo kompatir ek prye avek tou dimounn ki finn afekte par sa trazedi la.
#morispourtous</a:t>
                      </a:r>
                    </a:p>
                  </a:txBody>
                  <a:tcPr/>
                </a:tc>
                <a:extLst>
                  <a:ext uri="{0D108BD9-81ED-4DB2-BD59-A6C34878D82A}">
                    <a16:rowId xmlns:a16="http://schemas.microsoft.com/office/drawing/2014/main" val="412271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Xavier Luc Duval</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- 2019-10-14 07:25:11</a:t>
                      </a:r>
                      <a:r>
                        <a:rPr kumimoji="0" lang="fr-FR" sz="1000" b="0" i="0" u="none" strike="noStrike" kern="1200" cap="none" spc="0" normalizeH="0" baseline="0" noProof="0">
                          <a:ln>
                            <a:noFill/>
                          </a:ln>
                          <a:solidFill>
                            <a:prstClr val="black"/>
                          </a:solidFill>
                          <a:effectLst/>
                          <a:uLnTx/>
                          <a:uFillTx/>
                          <a:latin typeface="+mn-lt"/>
                          <a:ea typeface="+mn-ea"/>
                          <a:cs typeface="+mn-cs"/>
                        </a:rPr>
                        <a:t>
 Notre nouveau ministre de finance pou redresse nous l'économie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06156464"/>
                  </a:ext>
                </a:extLst>
              </a:tr>
            </a:tbl>
          </a:graphicData>
        </a:graphic>
      </p:graphicFrame>
      <p:sp>
        <p:nvSpPr>
          <p:cNvPr id="4" name="Text Placeholder 3">
            <a:extLst>
              <a:ext uri="{FF2B5EF4-FFF2-40B4-BE49-F238E27FC236}">
                <a16:creationId xmlns:a16="http://schemas.microsoft.com/office/drawing/2014/main" id="{B2591993-BD74-43E3-941F-E015C63C274D}"/>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8632811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44983-B21C-4F3D-A919-0D1BC760FE3B}"/>
              </a:ext>
            </a:extLst>
          </p:cNvPr>
          <p:cNvSpPr>
            <a:spLocks noGrp="1"/>
          </p:cNvSpPr>
          <p:nvPr>
            <p:ph type="title"/>
          </p:nvPr>
        </p:nvSpPr>
        <p:spPr/>
        <p:txBody>
          <a:bodyPr/>
          <a:lstStyle/>
          <a:p>
            <a:r>
              <a:rPr lang="en-US"/>
              <a:t>Facebook Comments Table | POLITICAL - 13 of 13</a:t>
            </a:r>
          </a:p>
        </p:txBody>
      </p:sp>
      <p:graphicFrame>
        <p:nvGraphicFramePr>
          <p:cNvPr id="5" name="Table Placeholder 4">
            <a:extLst>
              <a:ext uri="{FF2B5EF4-FFF2-40B4-BE49-F238E27FC236}">
                <a16:creationId xmlns:a16="http://schemas.microsoft.com/office/drawing/2014/main" id="{B7EFF760-CF77-46AB-9EDE-91E0CDDB6AEF}"/>
              </a:ext>
            </a:extLst>
          </p:cNvPr>
          <p:cNvGraphicFramePr>
            <a:graphicFrameLocks noGrp="1"/>
          </p:cNvGraphicFramePr>
          <p:nvPr>
            <p:ph type="tbl" sz="quarter" idx="13"/>
            <p:extLst>
              <p:ext uri="{D42A27DB-BD31-4B8C-83A1-F6EECF244321}">
                <p14:modId xmlns:p14="http://schemas.microsoft.com/office/powerpoint/2010/main" val="804451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52134616"/>
                    </a:ext>
                  </a:extLst>
                </a:gridCol>
                <a:gridCol w="822960">
                  <a:extLst>
                    <a:ext uri="{9D8B030D-6E8A-4147-A177-3AD203B41FA5}">
                      <a16:colId xmlns:a16="http://schemas.microsoft.com/office/drawing/2014/main" val="31011572"/>
                    </a:ext>
                  </a:extLst>
                </a:gridCol>
                <a:gridCol w="4114800">
                  <a:extLst>
                    <a:ext uri="{9D8B030D-6E8A-4147-A177-3AD203B41FA5}">
                      <a16:colId xmlns:a16="http://schemas.microsoft.com/office/drawing/2014/main" val="3655337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27551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Ramgoolam 2019</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- 2019-10-14 07:24:58</a:t>
                      </a:r>
                      <a:r>
                        <a:rPr kumimoji="0" lang="en-US" sz="1000" b="0" i="0" u="none" strike="noStrike" kern="1200" cap="none" spc="0" normalizeH="0" baseline="0" noProof="0">
                          <a:ln>
                            <a:noFill/>
                          </a:ln>
                          <a:solidFill>
                            <a:prstClr val="black"/>
                          </a:solidFill>
                          <a:effectLst/>
                          <a:uLnTx/>
                          <a:uFillTx/>
                          <a:latin typeface="+mn-lt"/>
                          <a:ea typeface="+mn-ea"/>
                          <a:cs typeface="+mn-cs"/>
                        </a:rPr>
                        <a:t>
 Azaad Khan Taher absolutely. There must be a governor of CCTV appointed by the high court,totally independent of the government. I dealt with cctv in a private hosp in ul both for patients and visitors. I had to satisfy the Governor of cctv to get the licence and we had 3 monthly visit from them. It is very tight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Zordi se ene lekip soude ki monn vinn prezant zot. PTR/PMSD finn touzour partisip a bann gran developman dan Moris.
Ala bann angazman ki mo pe pran divan lepep morisien.
1. Ogmantasyon pansion vieyess sa lane la mem.
2. Mo pou fer deplass sertin camera safe city parski li pe nwir ou lavi prive ek ou liberte individuel.
3. Ene polisie ki diplome bizin gagne promosyon. Polisie ki experimante ek kompetan kapav vinn serzan dan 5 an.
4. Konstriksyon ene lopital zeriatik pou bann gran dimounn ek ene lopital pou bann madam ki ena kanser.
Dan mo manifess electoral ki pou sorti biento, ou pou trouv bann gran lambisyon ek bann gran proze ki L’Alliance Nationale ena pou lepep morisien.
#morispourtous
#rougebleu</a:t>
                      </a:r>
                    </a:p>
                  </a:txBody>
                  <a:tcPr/>
                </a:tc>
                <a:extLst>
                  <a:ext uri="{0D108BD9-81ED-4DB2-BD59-A6C34878D82A}">
                    <a16:rowId xmlns:a16="http://schemas.microsoft.com/office/drawing/2014/main" val="3303611993"/>
                  </a:ext>
                </a:extLst>
              </a:tr>
            </a:tbl>
          </a:graphicData>
        </a:graphic>
      </p:graphicFrame>
      <p:sp>
        <p:nvSpPr>
          <p:cNvPr id="4" name="Text Placeholder 3">
            <a:extLst>
              <a:ext uri="{FF2B5EF4-FFF2-40B4-BE49-F238E27FC236}">
                <a16:creationId xmlns:a16="http://schemas.microsoft.com/office/drawing/2014/main" id="{F0C56EB7-78C4-4922-A6A3-92CEB6662056}"/>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575011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F8787-9C40-4788-B79C-E28B8A326779}"/>
              </a:ext>
            </a:extLst>
          </p:cNvPr>
          <p:cNvSpPr>
            <a:spLocks noGrp="1"/>
          </p:cNvSpPr>
          <p:nvPr>
            <p:ph type="title"/>
          </p:nvPr>
        </p:nvSpPr>
        <p:spPr/>
        <p:txBody>
          <a:bodyPr/>
          <a:lstStyle/>
          <a:p>
            <a:r>
              <a:rPr lang="en-US"/>
              <a:t>Facebook Key Metrics Table | POLITICAL - 1 of 3</a:t>
            </a:r>
          </a:p>
        </p:txBody>
      </p:sp>
      <p:graphicFrame>
        <p:nvGraphicFramePr>
          <p:cNvPr id="5" name="Table Placeholder 4">
            <a:extLst>
              <a:ext uri="{FF2B5EF4-FFF2-40B4-BE49-F238E27FC236}">
                <a16:creationId xmlns:a16="http://schemas.microsoft.com/office/drawing/2014/main" id="{19F787DB-CB23-480B-AB15-21840F9866EB}"/>
              </a:ext>
            </a:extLst>
          </p:cNvPr>
          <p:cNvGraphicFramePr>
            <a:graphicFrameLocks noGrp="1"/>
          </p:cNvGraphicFramePr>
          <p:nvPr>
            <p:ph type="tbl" sz="quarter" idx="13"/>
            <p:extLst>
              <p:ext uri="{D42A27DB-BD31-4B8C-83A1-F6EECF244321}">
                <p14:modId xmlns:p14="http://schemas.microsoft.com/office/powerpoint/2010/main" val="4010133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46930902"/>
                    </a:ext>
                  </a:extLst>
                </a:gridCol>
                <a:gridCol w="411480">
                  <a:extLst>
                    <a:ext uri="{9D8B030D-6E8A-4147-A177-3AD203B41FA5}">
                      <a16:colId xmlns:a16="http://schemas.microsoft.com/office/drawing/2014/main" val="1585315064"/>
                    </a:ext>
                  </a:extLst>
                </a:gridCol>
                <a:gridCol w="304495">
                  <a:extLst>
                    <a:ext uri="{9D8B030D-6E8A-4147-A177-3AD203B41FA5}">
                      <a16:colId xmlns:a16="http://schemas.microsoft.com/office/drawing/2014/main" val="3205094430"/>
                    </a:ext>
                  </a:extLst>
                </a:gridCol>
                <a:gridCol w="304495">
                  <a:extLst>
                    <a:ext uri="{9D8B030D-6E8A-4147-A177-3AD203B41FA5}">
                      <a16:colId xmlns:a16="http://schemas.microsoft.com/office/drawing/2014/main" val="2326389149"/>
                    </a:ext>
                  </a:extLst>
                </a:gridCol>
                <a:gridCol w="304495">
                  <a:extLst>
                    <a:ext uri="{9D8B030D-6E8A-4147-A177-3AD203B41FA5}">
                      <a16:colId xmlns:a16="http://schemas.microsoft.com/office/drawing/2014/main" val="2994919765"/>
                    </a:ext>
                  </a:extLst>
                </a:gridCol>
                <a:gridCol w="304495">
                  <a:extLst>
                    <a:ext uri="{9D8B030D-6E8A-4147-A177-3AD203B41FA5}">
                      <a16:colId xmlns:a16="http://schemas.microsoft.com/office/drawing/2014/main" val="2195411325"/>
                    </a:ext>
                  </a:extLst>
                </a:gridCol>
                <a:gridCol w="304495">
                  <a:extLst>
                    <a:ext uri="{9D8B030D-6E8A-4147-A177-3AD203B41FA5}">
                      <a16:colId xmlns:a16="http://schemas.microsoft.com/office/drawing/2014/main" val="1565500183"/>
                    </a:ext>
                  </a:extLst>
                </a:gridCol>
                <a:gridCol w="304495">
                  <a:extLst>
                    <a:ext uri="{9D8B030D-6E8A-4147-A177-3AD203B41FA5}">
                      <a16:colId xmlns:a16="http://schemas.microsoft.com/office/drawing/2014/main" val="281472059"/>
                    </a:ext>
                  </a:extLst>
                </a:gridCol>
                <a:gridCol w="304495">
                  <a:extLst>
                    <a:ext uri="{9D8B030D-6E8A-4147-A177-3AD203B41FA5}">
                      <a16:colId xmlns:a16="http://schemas.microsoft.com/office/drawing/2014/main" val="613522390"/>
                    </a:ext>
                  </a:extLst>
                </a:gridCol>
                <a:gridCol w="304495">
                  <a:extLst>
                    <a:ext uri="{9D8B030D-6E8A-4147-A177-3AD203B41FA5}">
                      <a16:colId xmlns:a16="http://schemas.microsoft.com/office/drawing/2014/main" val="3461864888"/>
                    </a:ext>
                  </a:extLst>
                </a:gridCol>
                <a:gridCol w="304495">
                  <a:extLst>
                    <a:ext uri="{9D8B030D-6E8A-4147-A177-3AD203B41FA5}">
                      <a16:colId xmlns:a16="http://schemas.microsoft.com/office/drawing/2014/main" val="1336216569"/>
                    </a:ext>
                  </a:extLst>
                </a:gridCol>
                <a:gridCol w="304495">
                  <a:extLst>
                    <a:ext uri="{9D8B030D-6E8A-4147-A177-3AD203B41FA5}">
                      <a16:colId xmlns:a16="http://schemas.microsoft.com/office/drawing/2014/main" val="65398899"/>
                    </a:ext>
                  </a:extLst>
                </a:gridCol>
                <a:gridCol w="304495">
                  <a:extLst>
                    <a:ext uri="{9D8B030D-6E8A-4147-A177-3AD203B41FA5}">
                      <a16:colId xmlns:a16="http://schemas.microsoft.com/office/drawing/2014/main" val="1119918846"/>
                    </a:ext>
                  </a:extLst>
                </a:gridCol>
                <a:gridCol w="304495">
                  <a:extLst>
                    <a:ext uri="{9D8B030D-6E8A-4147-A177-3AD203B41FA5}">
                      <a16:colId xmlns:a16="http://schemas.microsoft.com/office/drawing/2014/main" val="2104698466"/>
                    </a:ext>
                  </a:extLst>
                </a:gridCol>
                <a:gridCol w="304495">
                  <a:extLst>
                    <a:ext uri="{9D8B030D-6E8A-4147-A177-3AD203B41FA5}">
                      <a16:colId xmlns:a16="http://schemas.microsoft.com/office/drawing/2014/main" val="3391560263"/>
                    </a:ext>
                  </a:extLst>
                </a:gridCol>
                <a:gridCol w="304495">
                  <a:extLst>
                    <a:ext uri="{9D8B030D-6E8A-4147-A177-3AD203B41FA5}">
                      <a16:colId xmlns:a16="http://schemas.microsoft.com/office/drawing/2014/main" val="775743560"/>
                    </a:ext>
                  </a:extLst>
                </a:gridCol>
                <a:gridCol w="304495">
                  <a:extLst>
                    <a:ext uri="{9D8B030D-6E8A-4147-A177-3AD203B41FA5}">
                      <a16:colId xmlns:a16="http://schemas.microsoft.com/office/drawing/2014/main" val="3794511872"/>
                    </a:ext>
                  </a:extLst>
                </a:gridCol>
                <a:gridCol w="304495">
                  <a:extLst>
                    <a:ext uri="{9D8B030D-6E8A-4147-A177-3AD203B41FA5}">
                      <a16:colId xmlns:a16="http://schemas.microsoft.com/office/drawing/2014/main" val="3781259286"/>
                    </a:ext>
                  </a:extLst>
                </a:gridCol>
                <a:gridCol w="304495">
                  <a:extLst>
                    <a:ext uri="{9D8B030D-6E8A-4147-A177-3AD203B41FA5}">
                      <a16:colId xmlns:a16="http://schemas.microsoft.com/office/drawing/2014/main" val="2355627714"/>
                    </a:ext>
                  </a:extLst>
                </a:gridCol>
                <a:gridCol w="304495">
                  <a:extLst>
                    <a:ext uri="{9D8B030D-6E8A-4147-A177-3AD203B41FA5}">
                      <a16:colId xmlns:a16="http://schemas.microsoft.com/office/drawing/2014/main" val="1518835607"/>
                    </a:ext>
                  </a:extLst>
                </a:gridCol>
                <a:gridCol w="304495">
                  <a:extLst>
                    <a:ext uri="{9D8B030D-6E8A-4147-A177-3AD203B41FA5}">
                      <a16:colId xmlns:a16="http://schemas.microsoft.com/office/drawing/2014/main" val="3558981835"/>
                    </a:ext>
                  </a:extLst>
                </a:gridCol>
                <a:gridCol w="304495">
                  <a:extLst>
                    <a:ext uri="{9D8B030D-6E8A-4147-A177-3AD203B41FA5}">
                      <a16:colId xmlns:a16="http://schemas.microsoft.com/office/drawing/2014/main" val="34179627"/>
                    </a:ext>
                  </a:extLst>
                </a:gridCol>
                <a:gridCol w="304495">
                  <a:extLst>
                    <a:ext uri="{9D8B030D-6E8A-4147-A177-3AD203B41FA5}">
                      <a16:colId xmlns:a16="http://schemas.microsoft.com/office/drawing/2014/main" val="41363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1151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Roshi Bhadain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1226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Pravind Jugnauth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93021391"/>
                  </a:ext>
                </a:extLst>
              </a:tr>
            </a:tbl>
          </a:graphicData>
        </a:graphic>
      </p:graphicFrame>
      <p:sp>
        <p:nvSpPr>
          <p:cNvPr id="4" name="Text Placeholder 3">
            <a:extLst>
              <a:ext uri="{FF2B5EF4-FFF2-40B4-BE49-F238E27FC236}">
                <a16:creationId xmlns:a16="http://schemas.microsoft.com/office/drawing/2014/main" id="{5556F3A7-B33D-4AFD-A59F-C5DD65FF92C6}"/>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1286773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5CBA4-9577-4904-B798-15FD0D39DDD0}"/>
              </a:ext>
            </a:extLst>
          </p:cNvPr>
          <p:cNvSpPr>
            <a:spLocks noGrp="1"/>
          </p:cNvSpPr>
          <p:nvPr>
            <p:ph type="title"/>
          </p:nvPr>
        </p:nvSpPr>
        <p:spPr/>
        <p:txBody>
          <a:bodyPr/>
          <a:lstStyle/>
          <a:p>
            <a:r>
              <a:rPr lang="en-US"/>
              <a:t>Facebook Key Metrics Table | POLITICAL - 2 of 3</a:t>
            </a:r>
          </a:p>
        </p:txBody>
      </p:sp>
      <p:graphicFrame>
        <p:nvGraphicFramePr>
          <p:cNvPr id="5" name="Table Placeholder 4">
            <a:extLst>
              <a:ext uri="{FF2B5EF4-FFF2-40B4-BE49-F238E27FC236}">
                <a16:creationId xmlns:a16="http://schemas.microsoft.com/office/drawing/2014/main" id="{118DCA96-04D1-4B8A-ABA7-11AC518BE2FB}"/>
              </a:ext>
            </a:extLst>
          </p:cNvPr>
          <p:cNvGraphicFramePr>
            <a:graphicFrameLocks noGrp="1"/>
          </p:cNvGraphicFramePr>
          <p:nvPr>
            <p:ph type="tbl" sz="quarter" idx="13"/>
            <p:extLst>
              <p:ext uri="{D42A27DB-BD31-4B8C-83A1-F6EECF244321}">
                <p14:modId xmlns:p14="http://schemas.microsoft.com/office/powerpoint/2010/main" val="153820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90858195"/>
                    </a:ext>
                  </a:extLst>
                </a:gridCol>
                <a:gridCol w="411480">
                  <a:extLst>
                    <a:ext uri="{9D8B030D-6E8A-4147-A177-3AD203B41FA5}">
                      <a16:colId xmlns:a16="http://schemas.microsoft.com/office/drawing/2014/main" val="619239079"/>
                    </a:ext>
                  </a:extLst>
                </a:gridCol>
                <a:gridCol w="304495">
                  <a:extLst>
                    <a:ext uri="{9D8B030D-6E8A-4147-A177-3AD203B41FA5}">
                      <a16:colId xmlns:a16="http://schemas.microsoft.com/office/drawing/2014/main" val="756864140"/>
                    </a:ext>
                  </a:extLst>
                </a:gridCol>
                <a:gridCol w="304495">
                  <a:extLst>
                    <a:ext uri="{9D8B030D-6E8A-4147-A177-3AD203B41FA5}">
                      <a16:colId xmlns:a16="http://schemas.microsoft.com/office/drawing/2014/main" val="2514547725"/>
                    </a:ext>
                  </a:extLst>
                </a:gridCol>
                <a:gridCol w="304495">
                  <a:extLst>
                    <a:ext uri="{9D8B030D-6E8A-4147-A177-3AD203B41FA5}">
                      <a16:colId xmlns:a16="http://schemas.microsoft.com/office/drawing/2014/main" val="1262161034"/>
                    </a:ext>
                  </a:extLst>
                </a:gridCol>
                <a:gridCol w="304495">
                  <a:extLst>
                    <a:ext uri="{9D8B030D-6E8A-4147-A177-3AD203B41FA5}">
                      <a16:colId xmlns:a16="http://schemas.microsoft.com/office/drawing/2014/main" val="3941522333"/>
                    </a:ext>
                  </a:extLst>
                </a:gridCol>
                <a:gridCol w="304495">
                  <a:extLst>
                    <a:ext uri="{9D8B030D-6E8A-4147-A177-3AD203B41FA5}">
                      <a16:colId xmlns:a16="http://schemas.microsoft.com/office/drawing/2014/main" val="1463398054"/>
                    </a:ext>
                  </a:extLst>
                </a:gridCol>
                <a:gridCol w="304495">
                  <a:extLst>
                    <a:ext uri="{9D8B030D-6E8A-4147-A177-3AD203B41FA5}">
                      <a16:colId xmlns:a16="http://schemas.microsoft.com/office/drawing/2014/main" val="2396185550"/>
                    </a:ext>
                  </a:extLst>
                </a:gridCol>
                <a:gridCol w="304495">
                  <a:extLst>
                    <a:ext uri="{9D8B030D-6E8A-4147-A177-3AD203B41FA5}">
                      <a16:colId xmlns:a16="http://schemas.microsoft.com/office/drawing/2014/main" val="3617022023"/>
                    </a:ext>
                  </a:extLst>
                </a:gridCol>
                <a:gridCol w="304495">
                  <a:extLst>
                    <a:ext uri="{9D8B030D-6E8A-4147-A177-3AD203B41FA5}">
                      <a16:colId xmlns:a16="http://schemas.microsoft.com/office/drawing/2014/main" val="2398958892"/>
                    </a:ext>
                  </a:extLst>
                </a:gridCol>
                <a:gridCol w="304495">
                  <a:extLst>
                    <a:ext uri="{9D8B030D-6E8A-4147-A177-3AD203B41FA5}">
                      <a16:colId xmlns:a16="http://schemas.microsoft.com/office/drawing/2014/main" val="2472222060"/>
                    </a:ext>
                  </a:extLst>
                </a:gridCol>
                <a:gridCol w="304495">
                  <a:extLst>
                    <a:ext uri="{9D8B030D-6E8A-4147-A177-3AD203B41FA5}">
                      <a16:colId xmlns:a16="http://schemas.microsoft.com/office/drawing/2014/main" val="4293487514"/>
                    </a:ext>
                  </a:extLst>
                </a:gridCol>
                <a:gridCol w="304495">
                  <a:extLst>
                    <a:ext uri="{9D8B030D-6E8A-4147-A177-3AD203B41FA5}">
                      <a16:colId xmlns:a16="http://schemas.microsoft.com/office/drawing/2014/main" val="564917087"/>
                    </a:ext>
                  </a:extLst>
                </a:gridCol>
                <a:gridCol w="304495">
                  <a:extLst>
                    <a:ext uri="{9D8B030D-6E8A-4147-A177-3AD203B41FA5}">
                      <a16:colId xmlns:a16="http://schemas.microsoft.com/office/drawing/2014/main" val="3995689564"/>
                    </a:ext>
                  </a:extLst>
                </a:gridCol>
                <a:gridCol w="304495">
                  <a:extLst>
                    <a:ext uri="{9D8B030D-6E8A-4147-A177-3AD203B41FA5}">
                      <a16:colId xmlns:a16="http://schemas.microsoft.com/office/drawing/2014/main" val="3186948262"/>
                    </a:ext>
                  </a:extLst>
                </a:gridCol>
                <a:gridCol w="304495">
                  <a:extLst>
                    <a:ext uri="{9D8B030D-6E8A-4147-A177-3AD203B41FA5}">
                      <a16:colId xmlns:a16="http://schemas.microsoft.com/office/drawing/2014/main" val="303720201"/>
                    </a:ext>
                  </a:extLst>
                </a:gridCol>
                <a:gridCol w="304495">
                  <a:extLst>
                    <a:ext uri="{9D8B030D-6E8A-4147-A177-3AD203B41FA5}">
                      <a16:colId xmlns:a16="http://schemas.microsoft.com/office/drawing/2014/main" val="1918575517"/>
                    </a:ext>
                  </a:extLst>
                </a:gridCol>
                <a:gridCol w="304495">
                  <a:extLst>
                    <a:ext uri="{9D8B030D-6E8A-4147-A177-3AD203B41FA5}">
                      <a16:colId xmlns:a16="http://schemas.microsoft.com/office/drawing/2014/main" val="852219884"/>
                    </a:ext>
                  </a:extLst>
                </a:gridCol>
                <a:gridCol w="304495">
                  <a:extLst>
                    <a:ext uri="{9D8B030D-6E8A-4147-A177-3AD203B41FA5}">
                      <a16:colId xmlns:a16="http://schemas.microsoft.com/office/drawing/2014/main" val="2368969887"/>
                    </a:ext>
                  </a:extLst>
                </a:gridCol>
                <a:gridCol w="304495">
                  <a:extLst>
                    <a:ext uri="{9D8B030D-6E8A-4147-A177-3AD203B41FA5}">
                      <a16:colId xmlns:a16="http://schemas.microsoft.com/office/drawing/2014/main" val="626963571"/>
                    </a:ext>
                  </a:extLst>
                </a:gridCol>
                <a:gridCol w="304495">
                  <a:extLst>
                    <a:ext uri="{9D8B030D-6E8A-4147-A177-3AD203B41FA5}">
                      <a16:colId xmlns:a16="http://schemas.microsoft.com/office/drawing/2014/main" val="2278949607"/>
                    </a:ext>
                  </a:extLst>
                </a:gridCol>
                <a:gridCol w="304495">
                  <a:extLst>
                    <a:ext uri="{9D8B030D-6E8A-4147-A177-3AD203B41FA5}">
                      <a16:colId xmlns:a16="http://schemas.microsoft.com/office/drawing/2014/main" val="3472189485"/>
                    </a:ext>
                  </a:extLst>
                </a:gridCol>
                <a:gridCol w="304495">
                  <a:extLst>
                    <a:ext uri="{9D8B030D-6E8A-4147-A177-3AD203B41FA5}">
                      <a16:colId xmlns:a16="http://schemas.microsoft.com/office/drawing/2014/main" val="947049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781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Ramgoolam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74536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Xavier Luc Duval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14829123"/>
                  </a:ext>
                </a:extLst>
              </a:tr>
            </a:tbl>
          </a:graphicData>
        </a:graphic>
      </p:graphicFrame>
      <p:sp>
        <p:nvSpPr>
          <p:cNvPr id="4" name="Text Placeholder 3">
            <a:extLst>
              <a:ext uri="{FF2B5EF4-FFF2-40B4-BE49-F238E27FC236}">
                <a16:creationId xmlns:a16="http://schemas.microsoft.com/office/drawing/2014/main" id="{ED30121A-8DB3-4A06-9E4D-6239F9629F65}"/>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37899465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9876-916F-4BE2-A0FC-C729DF335FE0}"/>
              </a:ext>
            </a:extLst>
          </p:cNvPr>
          <p:cNvSpPr>
            <a:spLocks noGrp="1"/>
          </p:cNvSpPr>
          <p:nvPr>
            <p:ph type="title"/>
          </p:nvPr>
        </p:nvSpPr>
        <p:spPr/>
        <p:txBody>
          <a:bodyPr/>
          <a:lstStyle/>
          <a:p>
            <a:r>
              <a:rPr lang="en-US"/>
              <a:t>Facebook Key Metrics Table | POLITICAL - 3 of 3</a:t>
            </a:r>
          </a:p>
        </p:txBody>
      </p:sp>
      <p:graphicFrame>
        <p:nvGraphicFramePr>
          <p:cNvPr id="5" name="Table Placeholder 4">
            <a:extLst>
              <a:ext uri="{FF2B5EF4-FFF2-40B4-BE49-F238E27FC236}">
                <a16:creationId xmlns:a16="http://schemas.microsoft.com/office/drawing/2014/main" id="{297863DB-153E-4547-B864-F4DF8FDF18E2}"/>
              </a:ext>
            </a:extLst>
          </p:cNvPr>
          <p:cNvGraphicFramePr>
            <a:graphicFrameLocks noGrp="1"/>
          </p:cNvGraphicFramePr>
          <p:nvPr>
            <p:ph type="tbl" sz="quarter" idx="13"/>
            <p:extLst>
              <p:ext uri="{D42A27DB-BD31-4B8C-83A1-F6EECF244321}">
                <p14:modId xmlns:p14="http://schemas.microsoft.com/office/powerpoint/2010/main" val="45503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61098069"/>
                    </a:ext>
                  </a:extLst>
                </a:gridCol>
                <a:gridCol w="411480">
                  <a:extLst>
                    <a:ext uri="{9D8B030D-6E8A-4147-A177-3AD203B41FA5}">
                      <a16:colId xmlns:a16="http://schemas.microsoft.com/office/drawing/2014/main" val="220026597"/>
                    </a:ext>
                  </a:extLst>
                </a:gridCol>
                <a:gridCol w="304495">
                  <a:extLst>
                    <a:ext uri="{9D8B030D-6E8A-4147-A177-3AD203B41FA5}">
                      <a16:colId xmlns:a16="http://schemas.microsoft.com/office/drawing/2014/main" val="2662173464"/>
                    </a:ext>
                  </a:extLst>
                </a:gridCol>
                <a:gridCol w="304495">
                  <a:extLst>
                    <a:ext uri="{9D8B030D-6E8A-4147-A177-3AD203B41FA5}">
                      <a16:colId xmlns:a16="http://schemas.microsoft.com/office/drawing/2014/main" val="418230439"/>
                    </a:ext>
                  </a:extLst>
                </a:gridCol>
                <a:gridCol w="304495">
                  <a:extLst>
                    <a:ext uri="{9D8B030D-6E8A-4147-A177-3AD203B41FA5}">
                      <a16:colId xmlns:a16="http://schemas.microsoft.com/office/drawing/2014/main" val="1927136727"/>
                    </a:ext>
                  </a:extLst>
                </a:gridCol>
                <a:gridCol w="304495">
                  <a:extLst>
                    <a:ext uri="{9D8B030D-6E8A-4147-A177-3AD203B41FA5}">
                      <a16:colId xmlns:a16="http://schemas.microsoft.com/office/drawing/2014/main" val="1674146349"/>
                    </a:ext>
                  </a:extLst>
                </a:gridCol>
                <a:gridCol w="304495">
                  <a:extLst>
                    <a:ext uri="{9D8B030D-6E8A-4147-A177-3AD203B41FA5}">
                      <a16:colId xmlns:a16="http://schemas.microsoft.com/office/drawing/2014/main" val="1081105057"/>
                    </a:ext>
                  </a:extLst>
                </a:gridCol>
                <a:gridCol w="304495">
                  <a:extLst>
                    <a:ext uri="{9D8B030D-6E8A-4147-A177-3AD203B41FA5}">
                      <a16:colId xmlns:a16="http://schemas.microsoft.com/office/drawing/2014/main" val="3578284487"/>
                    </a:ext>
                  </a:extLst>
                </a:gridCol>
                <a:gridCol w="304495">
                  <a:extLst>
                    <a:ext uri="{9D8B030D-6E8A-4147-A177-3AD203B41FA5}">
                      <a16:colId xmlns:a16="http://schemas.microsoft.com/office/drawing/2014/main" val="1843830678"/>
                    </a:ext>
                  </a:extLst>
                </a:gridCol>
                <a:gridCol w="304495">
                  <a:extLst>
                    <a:ext uri="{9D8B030D-6E8A-4147-A177-3AD203B41FA5}">
                      <a16:colId xmlns:a16="http://schemas.microsoft.com/office/drawing/2014/main" val="3966383966"/>
                    </a:ext>
                  </a:extLst>
                </a:gridCol>
                <a:gridCol w="304495">
                  <a:extLst>
                    <a:ext uri="{9D8B030D-6E8A-4147-A177-3AD203B41FA5}">
                      <a16:colId xmlns:a16="http://schemas.microsoft.com/office/drawing/2014/main" val="3322349506"/>
                    </a:ext>
                  </a:extLst>
                </a:gridCol>
                <a:gridCol w="304495">
                  <a:extLst>
                    <a:ext uri="{9D8B030D-6E8A-4147-A177-3AD203B41FA5}">
                      <a16:colId xmlns:a16="http://schemas.microsoft.com/office/drawing/2014/main" val="2735266119"/>
                    </a:ext>
                  </a:extLst>
                </a:gridCol>
                <a:gridCol w="304495">
                  <a:extLst>
                    <a:ext uri="{9D8B030D-6E8A-4147-A177-3AD203B41FA5}">
                      <a16:colId xmlns:a16="http://schemas.microsoft.com/office/drawing/2014/main" val="1728406268"/>
                    </a:ext>
                  </a:extLst>
                </a:gridCol>
                <a:gridCol w="304495">
                  <a:extLst>
                    <a:ext uri="{9D8B030D-6E8A-4147-A177-3AD203B41FA5}">
                      <a16:colId xmlns:a16="http://schemas.microsoft.com/office/drawing/2014/main" val="736141140"/>
                    </a:ext>
                  </a:extLst>
                </a:gridCol>
                <a:gridCol w="304495">
                  <a:extLst>
                    <a:ext uri="{9D8B030D-6E8A-4147-A177-3AD203B41FA5}">
                      <a16:colId xmlns:a16="http://schemas.microsoft.com/office/drawing/2014/main" val="2116488626"/>
                    </a:ext>
                  </a:extLst>
                </a:gridCol>
                <a:gridCol w="304495">
                  <a:extLst>
                    <a:ext uri="{9D8B030D-6E8A-4147-A177-3AD203B41FA5}">
                      <a16:colId xmlns:a16="http://schemas.microsoft.com/office/drawing/2014/main" val="2796706961"/>
                    </a:ext>
                  </a:extLst>
                </a:gridCol>
                <a:gridCol w="304495">
                  <a:extLst>
                    <a:ext uri="{9D8B030D-6E8A-4147-A177-3AD203B41FA5}">
                      <a16:colId xmlns:a16="http://schemas.microsoft.com/office/drawing/2014/main" val="1348987148"/>
                    </a:ext>
                  </a:extLst>
                </a:gridCol>
                <a:gridCol w="304495">
                  <a:extLst>
                    <a:ext uri="{9D8B030D-6E8A-4147-A177-3AD203B41FA5}">
                      <a16:colId xmlns:a16="http://schemas.microsoft.com/office/drawing/2014/main" val="129070281"/>
                    </a:ext>
                  </a:extLst>
                </a:gridCol>
                <a:gridCol w="304495">
                  <a:extLst>
                    <a:ext uri="{9D8B030D-6E8A-4147-A177-3AD203B41FA5}">
                      <a16:colId xmlns:a16="http://schemas.microsoft.com/office/drawing/2014/main" val="3040342122"/>
                    </a:ext>
                  </a:extLst>
                </a:gridCol>
                <a:gridCol w="304495">
                  <a:extLst>
                    <a:ext uri="{9D8B030D-6E8A-4147-A177-3AD203B41FA5}">
                      <a16:colId xmlns:a16="http://schemas.microsoft.com/office/drawing/2014/main" val="802736808"/>
                    </a:ext>
                  </a:extLst>
                </a:gridCol>
                <a:gridCol w="304495">
                  <a:extLst>
                    <a:ext uri="{9D8B030D-6E8A-4147-A177-3AD203B41FA5}">
                      <a16:colId xmlns:a16="http://schemas.microsoft.com/office/drawing/2014/main" val="387529406"/>
                    </a:ext>
                  </a:extLst>
                </a:gridCol>
                <a:gridCol w="304495">
                  <a:extLst>
                    <a:ext uri="{9D8B030D-6E8A-4147-A177-3AD203B41FA5}">
                      <a16:colId xmlns:a16="http://schemas.microsoft.com/office/drawing/2014/main" val="2081605669"/>
                    </a:ext>
                  </a:extLst>
                </a:gridCol>
                <a:gridCol w="304495">
                  <a:extLst>
                    <a:ext uri="{9D8B030D-6E8A-4147-A177-3AD203B41FA5}">
                      <a16:colId xmlns:a16="http://schemas.microsoft.com/office/drawing/2014/main" val="259778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53432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MSM Party (Mouvement Socialiste Militant)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1183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 Raymond Berenger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4367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Dev Sunnasy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8368009"/>
                  </a:ext>
                </a:extLst>
              </a:tr>
            </a:tbl>
          </a:graphicData>
        </a:graphic>
      </p:graphicFrame>
      <p:sp>
        <p:nvSpPr>
          <p:cNvPr id="4" name="Text Placeholder 3">
            <a:extLst>
              <a:ext uri="{FF2B5EF4-FFF2-40B4-BE49-F238E27FC236}">
                <a16:creationId xmlns:a16="http://schemas.microsoft.com/office/drawing/2014/main" id="{D7A254F0-72F0-4223-8420-A2F9F8740580}"/>
              </a:ext>
            </a:extLst>
          </p:cNvPr>
          <p:cNvSpPr>
            <a:spLocks noGrp="1"/>
          </p:cNvSpPr>
          <p:nvPr>
            <p:ph type="body" sz="quarter" idx="14"/>
          </p:nvPr>
        </p:nvSpPr>
        <p:spPr/>
        <p:txBody>
          <a:bodyPr/>
          <a:lstStyle/>
          <a:p>
            <a:r>
              <a:rPr lang="en-US"/>
              <a:t>05.10.2019 - 14.10.2019</a:t>
            </a:r>
          </a:p>
        </p:txBody>
      </p:sp>
    </p:spTree>
    <p:extLst>
      <p:ext uri="{BB962C8B-B14F-4D97-AF65-F5344CB8AC3E}">
        <p14:creationId xmlns:p14="http://schemas.microsoft.com/office/powerpoint/2010/main" val="1668889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9373F-CE2B-4158-A7F1-17D19A297921}"/>
              </a:ext>
            </a:extLst>
          </p:cNvPr>
          <p:cNvSpPr>
            <a:spLocks noGrp="1"/>
          </p:cNvSpPr>
          <p:nvPr>
            <p:ph type="title"/>
          </p:nvPr>
        </p:nvSpPr>
        <p:spPr/>
        <p:txBody>
          <a:bodyPr/>
          <a:lstStyle/>
          <a:p>
            <a:r>
              <a:rPr lang="en-US"/>
              <a:t>Facebook Total Interactions | POLITICAL</a:t>
            </a:r>
          </a:p>
        </p:txBody>
      </p:sp>
      <p:graphicFrame>
        <p:nvGraphicFramePr>
          <p:cNvPr id="6" name="Chart Placeholder 5">
            <a:extLst>
              <a:ext uri="{FF2B5EF4-FFF2-40B4-BE49-F238E27FC236}">
                <a16:creationId xmlns:a16="http://schemas.microsoft.com/office/drawing/2014/main" id="{14DF5D53-0623-426A-BCDC-7E3D6F93CF1F}"/>
              </a:ext>
            </a:extLst>
          </p:cNvPr>
          <p:cNvGraphicFramePr>
            <a:graphicFrameLocks noGrp="1"/>
          </p:cNvGraphicFramePr>
          <p:nvPr>
            <p:ph type="chart" sz="quarter" idx="13"/>
            <p:extLst>
              <p:ext uri="{D42A27DB-BD31-4B8C-83A1-F6EECF244321}">
                <p14:modId xmlns:p14="http://schemas.microsoft.com/office/powerpoint/2010/main" val="2715185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4D7CE6-9B1E-4486-9FC4-802AC1ACCB2B}"/>
              </a:ext>
            </a:extLst>
          </p:cNvPr>
          <p:cNvSpPr>
            <a:spLocks noGrp="1"/>
          </p:cNvSpPr>
          <p:nvPr>
            <p:ph type="body" sz="quarter" idx="14"/>
          </p:nvPr>
        </p:nvSpPr>
        <p:spPr/>
        <p:txBody>
          <a:bodyPr/>
          <a:lstStyle/>
          <a:p>
            <a:r>
              <a:rPr lang="en-US"/>
              <a:t>05.10.2019 - 14.10.2019</a:t>
            </a:r>
          </a:p>
        </p:txBody>
      </p:sp>
      <p:sp>
        <p:nvSpPr>
          <p:cNvPr id="5" name="Footer Placeholder 4">
            <a:extLst>
              <a:ext uri="{FF2B5EF4-FFF2-40B4-BE49-F238E27FC236}">
                <a16:creationId xmlns:a16="http://schemas.microsoft.com/office/drawing/2014/main" id="{80FE28A9-A3BB-4E93-A5BA-849D241842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95475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4077</Words>
  <Application>Microsoft Office PowerPoint</Application>
  <PresentationFormat>On-screen Show (4:3)</PresentationFormat>
  <Paragraphs>1570</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quintly_template</vt:lpstr>
      <vt:lpstr>Latest</vt:lpstr>
      <vt:lpstr>Facebook Average Interactions Per Post | POLITICAL</vt:lpstr>
      <vt:lpstr>Facebook Own Posts | POLITICAL</vt:lpstr>
      <vt:lpstr>Facebook Fans Total | POLITICAL</vt:lpstr>
      <vt:lpstr>Facebook Key Metrics Radar | POLITICAL</vt:lpstr>
      <vt:lpstr>Facebook Interaction Rate By Post Type | POLITICAL</vt:lpstr>
      <vt:lpstr>Facebook Own Posts Table | POLITICAL - 1 of 23</vt:lpstr>
      <vt:lpstr>Facebook Own Posts Table | POLITICAL - 2 of 23</vt:lpstr>
      <vt:lpstr>Facebook Own Posts Table | POLITICAL - 3 of 23</vt:lpstr>
      <vt:lpstr>Facebook Own Posts Table | POLITICAL - 4 of 23</vt:lpstr>
      <vt:lpstr>Facebook Own Posts Table | POLITICAL - 5 of 23</vt:lpstr>
      <vt:lpstr>Facebook Own Posts Table | POLITICAL - 6 of 23</vt:lpstr>
      <vt:lpstr>Facebook Own Posts Table | POLITICAL - 7 of 23</vt:lpstr>
      <vt:lpstr>Facebook Own Posts Table | POLITICAL - 8 of 23</vt:lpstr>
      <vt:lpstr>Facebook Own Posts Table | POLITICAL - 9 of 23</vt:lpstr>
      <vt:lpstr>Facebook Own Posts Table | POLITICAL - 10 of 23</vt:lpstr>
      <vt:lpstr>Facebook Own Posts Table | POLITICAL - 11 of 23</vt:lpstr>
      <vt:lpstr>Facebook Own Posts Table | POLITICAL - 12 of 23</vt:lpstr>
      <vt:lpstr>Facebook Own Posts Table | POLITICAL - 13 of 23</vt:lpstr>
      <vt:lpstr>Facebook Own Posts Table | POLITICAL - 14 of 23</vt:lpstr>
      <vt:lpstr>Facebook Own Posts Table | POLITICAL - 15 of 23</vt:lpstr>
      <vt:lpstr>Facebook Own Posts Table | POLITICAL - 16 of 23</vt:lpstr>
      <vt:lpstr>Facebook Own Posts Table | POLITICAL - 17 of 23</vt:lpstr>
      <vt:lpstr>Facebook Own Posts Table | POLITICAL - 18 of 23</vt:lpstr>
      <vt:lpstr>Facebook Own Posts Table | POLITICAL - 19 of 23</vt:lpstr>
      <vt:lpstr>Facebook Own Posts Table | POLITICAL - 20 of 23</vt:lpstr>
      <vt:lpstr>Facebook Own Posts Table | POLITICAL - 21 of 23</vt:lpstr>
      <vt:lpstr>Facebook Own Posts Table | POLITICAL - 22 of 23</vt:lpstr>
      <vt:lpstr>Facebook Own Posts Table | POLITICAL - 23 of 23</vt:lpstr>
      <vt:lpstr>Facebook Interactions Distribution | POLITICAL</vt:lpstr>
      <vt:lpstr>Facebook Interaction Rate | POLITICAL</vt:lpstr>
      <vt:lpstr>Facebook Own Posts By Weekday | POLITICAL</vt:lpstr>
      <vt:lpstr>Facebook Post Type Distribution Per Profile | POLITICAL</vt:lpstr>
      <vt:lpstr>Facebook Sponsored Posts Distribution | POLITICAL</vt:lpstr>
      <vt:lpstr>Facebook Own Video Posts | POLITICAL</vt:lpstr>
      <vt:lpstr>Facebook Video Type Distribution | POLITICAL</vt:lpstr>
      <vt:lpstr>Facebook Key Metrics Table | POLITICAL - 1 of 3</vt:lpstr>
      <vt:lpstr>Facebook Key Metrics Table | POLITICAL - 2 of 3</vt:lpstr>
      <vt:lpstr>Facebook Key Metrics Table | POLITICAL - 3 of 3</vt:lpstr>
      <vt:lpstr>Facebook Sponsored Posts Distribution | POLITICAL</vt:lpstr>
      <vt:lpstr>Facebook Fans Change | POLITICAL</vt:lpstr>
      <vt:lpstr>Facebook Interaction Rate By Weekday | POLITICAL</vt:lpstr>
      <vt:lpstr>Facebook Average Comments Per Post | POLITICAL</vt:lpstr>
      <vt:lpstr>Facebook Comments Table | POLITICAL - 1 of 13</vt:lpstr>
      <vt:lpstr>Facebook Comments Table | POLITICAL - 2 of 13</vt:lpstr>
      <vt:lpstr>Facebook Comments Table | POLITICAL - 3 of 13</vt:lpstr>
      <vt:lpstr>Facebook Comments Table | POLITICAL - 4 of 13</vt:lpstr>
      <vt:lpstr>Facebook Comments Table | POLITICAL - 5 of 13</vt:lpstr>
      <vt:lpstr>Facebook Comments Table | POLITICAL - 6 of 13</vt:lpstr>
      <vt:lpstr>Facebook Comments Table | POLITICAL - 7 of 13</vt:lpstr>
      <vt:lpstr>Facebook Comments Table | POLITICAL - 8 of 13</vt:lpstr>
      <vt:lpstr>Facebook Comments Table | POLITICAL - 9 of 13</vt:lpstr>
      <vt:lpstr>Facebook Comments Table | POLITICAL - 10 of 13</vt:lpstr>
      <vt:lpstr>Facebook Comments Table | POLITICAL - 11 of 13</vt:lpstr>
      <vt:lpstr>Facebook Comments Table | POLITICAL - 12 of 13</vt:lpstr>
      <vt:lpstr>Facebook Comments Table | POLITICAL - 13 of 13</vt:lpstr>
      <vt:lpstr>Facebook Key Metrics Table | POLITICAL - 1 of 3</vt:lpstr>
      <vt:lpstr>Facebook Key Metrics Table | POLITICAL - 2 of 3</vt:lpstr>
      <vt:lpstr>Facebook Key Metrics Table | POLITICAL - 3 of 3</vt:lpstr>
      <vt:lpstr>Facebook Total Interactions | POLITICAL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Latest</dc:title>
  <dc:creator>Frederik Peiniger</dc:creator>
  <cp:lastModifiedBy>Frederik Peiniger</cp:lastModifiedBy>
  <cp:revision>1</cp:revision>
  <dcterms:created xsi:type="dcterms:W3CDTF">2019-10-14T12:19:14Z</dcterms:created>
  <dcterms:modified xsi:type="dcterms:W3CDTF">2019-10-14T12:21:30Z</dcterms:modified>
</cp:coreProperties>
</file>