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Sheet1!$A$2:$A$17</c:f>
            </c:multiLvlStrRef>
          </c:cat>
          <c:val>
            <c:numRef>
              <c:f>Sheet1!$B$2:$B$17</c:f>
            </c:numRef>
          </c:val>
          <c:extLst>
            <c:ext xmlns:c16="http://schemas.microsoft.com/office/drawing/2014/chart" uri="{C3380CC4-5D6E-409C-BE32-E72D297353CC}">
              <c16:uniqueId val="{00000000-781A-4A2B-8AAD-2F57D53F629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Sheet1!$A$2:$A$17</c:f>
            </c:multiLvlStrRef>
          </c:cat>
          <c:val>
            <c:numRef>
              <c:f>Sheet1!$C$2:$C$17</c:f>
            </c:numRef>
          </c:val>
          <c:extLst>
            <c:ext xmlns:c16="http://schemas.microsoft.com/office/drawing/2014/chart" uri="{C3380CC4-5D6E-409C-BE32-E72D297353CC}">
              <c16:uniqueId val="{00000001-781A-4A2B-8AAD-2F57D53F629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Sheet1!$A$2:$A$17</c:f>
            </c:multiLvlStrRef>
          </c:cat>
          <c:val>
            <c:numRef>
              <c:f>Sheet1!$D$2:$D$17</c:f>
            </c:numRef>
          </c:val>
          <c:extLst>
            <c:ext xmlns:c16="http://schemas.microsoft.com/office/drawing/2014/chart" uri="{C3380CC4-5D6E-409C-BE32-E72D297353CC}">
              <c16:uniqueId val="{00000002-781A-4A2B-8AAD-2F57D53F62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0738800"/>
        <c:axId val="260739128"/>
      </c:barChart>
      <c:catAx>
        <c:axId val="260738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739128"/>
        <c:crosses val="autoZero"/>
        <c:auto val="1"/>
        <c:lblAlgn val="ctr"/>
        <c:lblOffset val="100"/>
        <c:noMultiLvlLbl val="0"/>
      </c:catAx>
      <c:valAx>
        <c:axId val="260739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738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072F6-A192-4481-910F-5EF7BFC8F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Financial Sector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998B01-AEF0-4F66-82A9-79A25B9475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25294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D7A3F7-5BE0-4A8D-987A-C68DAFFB5C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01.07.2019 - 31.07.2019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5C9B58-9838-470D-865D-EE6F41C54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369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Sponsored Posts Distribution | Financial Sector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Sponsored Posts Distribution | Financial Sector</dc:title>
  <dc:creator>Frederik Peiniger</dc:creator>
  <cp:lastModifiedBy>Frederik Peiniger</cp:lastModifiedBy>
  <cp:revision>1</cp:revision>
  <dcterms:created xsi:type="dcterms:W3CDTF">2019-08-09T05:53:45Z</dcterms:created>
  <dcterms:modified xsi:type="dcterms:W3CDTF">2019-08-09T05:53:51Z</dcterms:modified>
</cp:coreProperties>
</file>