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ABC Banking Corporation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01.07.2019</c:v>
                </c:pt>
                <c:pt idx="1">
                  <c:v>02.07.2019</c:v>
                </c:pt>
                <c:pt idx="2">
                  <c:v>03.07.2019</c:v>
                </c:pt>
                <c:pt idx="3">
                  <c:v>04.07.2019</c:v>
                </c:pt>
                <c:pt idx="4">
                  <c:v>05.07.2019</c:v>
                </c:pt>
                <c:pt idx="5">
                  <c:v>06.07.2019</c:v>
                </c:pt>
                <c:pt idx="6">
                  <c:v>07.07.2019</c:v>
                </c:pt>
                <c:pt idx="7">
                  <c:v>08.07.2019</c:v>
                </c:pt>
                <c:pt idx="8">
                  <c:v>09.07.2019</c:v>
                </c:pt>
                <c:pt idx="9">
                  <c:v>10.07.2019</c:v>
                </c:pt>
                <c:pt idx="10">
                  <c:v>11.07.2019</c:v>
                </c:pt>
                <c:pt idx="11">
                  <c:v>12.07.2019</c:v>
                </c:pt>
                <c:pt idx="12">
                  <c:v>13.07.2019</c:v>
                </c:pt>
                <c:pt idx="13">
                  <c:v>14.07.2019</c:v>
                </c:pt>
                <c:pt idx="14">
                  <c:v>15.07.2019</c:v>
                </c:pt>
                <c:pt idx="15">
                  <c:v>16.07.2019</c:v>
                </c:pt>
                <c:pt idx="16">
                  <c:v>17.07.2019</c:v>
                </c:pt>
                <c:pt idx="17">
                  <c:v>18.07.2019</c:v>
                </c:pt>
                <c:pt idx="18">
                  <c:v>19.07.2019</c:v>
                </c:pt>
                <c:pt idx="19">
                  <c:v>20.07.2019</c:v>
                </c:pt>
                <c:pt idx="20">
                  <c:v>21.07.2019</c:v>
                </c:pt>
                <c:pt idx="21">
                  <c:v>22.07.2019</c:v>
                </c:pt>
                <c:pt idx="22">
                  <c:v>23.07.2019</c:v>
                </c:pt>
                <c:pt idx="23">
                  <c:v>24.07.2019</c:v>
                </c:pt>
                <c:pt idx="24">
                  <c:v>25.07.2019</c:v>
                </c:pt>
                <c:pt idx="25">
                  <c:v>26.07.2019</c:v>
                </c:pt>
                <c:pt idx="26">
                  <c:v>27.07.2019</c:v>
                </c:pt>
                <c:pt idx="27">
                  <c:v>28.07.2019</c:v>
                </c:pt>
                <c:pt idx="28">
                  <c:v>29.07.2019</c:v>
                </c:pt>
                <c:pt idx="29">
                  <c:v>30.07.2019</c:v>
                </c:pt>
                <c:pt idx="30">
                  <c:v>31.07.2019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2.05634382068682E-2</c:v>
                </c:pt>
                <c:pt idx="2">
                  <c:v>6.1677631578947401E-2</c:v>
                </c:pt>
                <c:pt idx="3">
                  <c:v>4.1093075816724903E-2</c:v>
                </c:pt>
                <c:pt idx="4">
                  <c:v>2.05380981721093E-2</c:v>
                </c:pt>
                <c:pt idx="5">
                  <c:v>2.05338809034908E-2</c:v>
                </c:pt>
                <c:pt idx="6">
                  <c:v>0</c:v>
                </c:pt>
                <c:pt idx="7">
                  <c:v>8.2118661465818102E-2</c:v>
                </c:pt>
                <c:pt idx="8">
                  <c:v>-4.1025641025640998E-2</c:v>
                </c:pt>
                <c:pt idx="9">
                  <c:v>6.1563718448594297E-2</c:v>
                </c:pt>
                <c:pt idx="10">
                  <c:v>0</c:v>
                </c:pt>
                <c:pt idx="11">
                  <c:v>2.0508613617719398E-2</c:v>
                </c:pt>
                <c:pt idx="12">
                  <c:v>0</c:v>
                </c:pt>
                <c:pt idx="13">
                  <c:v>2.05044084478163E-2</c:v>
                </c:pt>
                <c:pt idx="14">
                  <c:v>0</c:v>
                </c:pt>
                <c:pt idx="15">
                  <c:v>4.1000410004099999E-2</c:v>
                </c:pt>
                <c:pt idx="16">
                  <c:v>4.0983606557376998E-2</c:v>
                </c:pt>
                <c:pt idx="17">
                  <c:v>4.09668168783286E-2</c:v>
                </c:pt>
                <c:pt idx="18">
                  <c:v>6.1425061425061399E-2</c:v>
                </c:pt>
                <c:pt idx="19">
                  <c:v>0.24554941682013501</c:v>
                </c:pt>
                <c:pt idx="20">
                  <c:v>4.0824658093488501E-2</c:v>
                </c:pt>
                <c:pt idx="21">
                  <c:v>8.1615996735360102E-2</c:v>
                </c:pt>
                <c:pt idx="22">
                  <c:v>0.101936799184506</c:v>
                </c:pt>
                <c:pt idx="23">
                  <c:v>2.0366598778004098E-2</c:v>
                </c:pt>
                <c:pt idx="24">
                  <c:v>0.122174709835064</c:v>
                </c:pt>
                <c:pt idx="25">
                  <c:v>6.1012812690664997E-2</c:v>
                </c:pt>
                <c:pt idx="26">
                  <c:v>2.0325203252032499E-2</c:v>
                </c:pt>
                <c:pt idx="27">
                  <c:v>6.0963218857955699E-2</c:v>
                </c:pt>
                <c:pt idx="28">
                  <c:v>2.0308692120227501E-2</c:v>
                </c:pt>
                <c:pt idx="29">
                  <c:v>4.0609137055837602E-2</c:v>
                </c:pt>
                <c:pt idx="30">
                  <c:v>6.0888979094783802E-2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4F-4783-A0DC-75381F13C1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AfrAsia Bank Limited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01.07.2019</c:v>
                </c:pt>
                <c:pt idx="1">
                  <c:v>02.07.2019</c:v>
                </c:pt>
                <c:pt idx="2">
                  <c:v>03.07.2019</c:v>
                </c:pt>
                <c:pt idx="3">
                  <c:v>04.07.2019</c:v>
                </c:pt>
                <c:pt idx="4">
                  <c:v>05.07.2019</c:v>
                </c:pt>
                <c:pt idx="5">
                  <c:v>06.07.2019</c:v>
                </c:pt>
                <c:pt idx="6">
                  <c:v>07.07.2019</c:v>
                </c:pt>
                <c:pt idx="7">
                  <c:v>08.07.2019</c:v>
                </c:pt>
                <c:pt idx="8">
                  <c:v>09.07.2019</c:v>
                </c:pt>
                <c:pt idx="9">
                  <c:v>10.07.2019</c:v>
                </c:pt>
                <c:pt idx="10">
                  <c:v>11.07.2019</c:v>
                </c:pt>
                <c:pt idx="11">
                  <c:v>12.07.2019</c:v>
                </c:pt>
                <c:pt idx="12">
                  <c:v>13.07.2019</c:v>
                </c:pt>
                <c:pt idx="13">
                  <c:v>14.07.2019</c:v>
                </c:pt>
                <c:pt idx="14">
                  <c:v>15.07.2019</c:v>
                </c:pt>
                <c:pt idx="15">
                  <c:v>16.07.2019</c:v>
                </c:pt>
                <c:pt idx="16">
                  <c:v>17.07.2019</c:v>
                </c:pt>
                <c:pt idx="17">
                  <c:v>18.07.2019</c:v>
                </c:pt>
                <c:pt idx="18">
                  <c:v>19.07.2019</c:v>
                </c:pt>
                <c:pt idx="19">
                  <c:v>20.07.2019</c:v>
                </c:pt>
                <c:pt idx="20">
                  <c:v>21.07.2019</c:v>
                </c:pt>
                <c:pt idx="21">
                  <c:v>22.07.2019</c:v>
                </c:pt>
                <c:pt idx="22">
                  <c:v>23.07.2019</c:v>
                </c:pt>
                <c:pt idx="23">
                  <c:v>24.07.2019</c:v>
                </c:pt>
                <c:pt idx="24">
                  <c:v>25.07.2019</c:v>
                </c:pt>
                <c:pt idx="25">
                  <c:v>26.07.2019</c:v>
                </c:pt>
                <c:pt idx="26">
                  <c:v>27.07.2019</c:v>
                </c:pt>
                <c:pt idx="27">
                  <c:v>28.07.2019</c:v>
                </c:pt>
                <c:pt idx="28">
                  <c:v>29.07.2019</c:v>
                </c:pt>
                <c:pt idx="29">
                  <c:v>30.07.2019</c:v>
                </c:pt>
                <c:pt idx="30">
                  <c:v>31.07.2019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1.60819865983445</c:v>
                </c:pt>
                <c:pt idx="1">
                  <c:v>0.86119947241834105</c:v>
                </c:pt>
                <c:pt idx="2">
                  <c:v>5.3846153846153801E-2</c:v>
                </c:pt>
                <c:pt idx="3">
                  <c:v>7.6881679095871496E-3</c:v>
                </c:pt>
                <c:pt idx="4">
                  <c:v>6.1500615006150103E-2</c:v>
                </c:pt>
                <c:pt idx="5">
                  <c:v>2.30485556238476E-2</c:v>
                </c:pt>
                <c:pt idx="6">
                  <c:v>6.9129733466472096E-2</c:v>
                </c:pt>
                <c:pt idx="7">
                  <c:v>6.1406202026404698E-2</c:v>
                </c:pt>
                <c:pt idx="8">
                  <c:v>-7.6710647437864404E-3</c:v>
                </c:pt>
                <c:pt idx="9">
                  <c:v>3.0686612965094E-2</c:v>
                </c:pt>
                <c:pt idx="10">
                  <c:v>4.6015798757573403E-2</c:v>
                </c:pt>
                <c:pt idx="11">
                  <c:v>7.6657723265618996E-2</c:v>
                </c:pt>
                <c:pt idx="12">
                  <c:v>6.1279203370356201E-2</c:v>
                </c:pt>
                <c:pt idx="13">
                  <c:v>5.3586465589833897E-2</c:v>
                </c:pt>
                <c:pt idx="14">
                  <c:v>7.6511094108645705E-2</c:v>
                </c:pt>
                <c:pt idx="15">
                  <c:v>7.64525993883792E-2</c:v>
                </c:pt>
                <c:pt idx="16">
                  <c:v>5.3475935828876997E-2</c:v>
                </c:pt>
                <c:pt idx="17">
                  <c:v>3.8176681682828097E-2</c:v>
                </c:pt>
                <c:pt idx="18">
                  <c:v>8.3956647840024407E-2</c:v>
                </c:pt>
                <c:pt idx="19">
                  <c:v>3.05040799206894E-2</c:v>
                </c:pt>
                <c:pt idx="20">
                  <c:v>1.52473888846535E-2</c:v>
                </c:pt>
                <c:pt idx="21">
                  <c:v>1.5245064410397101E-2</c:v>
                </c:pt>
                <c:pt idx="22">
                  <c:v>0</c:v>
                </c:pt>
                <c:pt idx="23">
                  <c:v>1.52427406447679E-2</c:v>
                </c:pt>
                <c:pt idx="24">
                  <c:v>4.57212527623257E-2</c:v>
                </c:pt>
                <c:pt idx="25">
                  <c:v>6.0933810648183401E-2</c:v>
                </c:pt>
                <c:pt idx="26">
                  <c:v>5.3284615970160598E-2</c:v>
                </c:pt>
                <c:pt idx="27">
                  <c:v>5.3256238587948902E-2</c:v>
                </c:pt>
                <c:pt idx="28">
                  <c:v>2.2811953463614899E-2</c:v>
                </c:pt>
                <c:pt idx="29">
                  <c:v>3.8011251330393798E-2</c:v>
                </c:pt>
                <c:pt idx="30">
                  <c:v>1.5198723307242199E-2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4F-4783-A0DC-75381F13C1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One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01.07.2019</c:v>
                </c:pt>
                <c:pt idx="1">
                  <c:v>02.07.2019</c:v>
                </c:pt>
                <c:pt idx="2">
                  <c:v>03.07.2019</c:v>
                </c:pt>
                <c:pt idx="3">
                  <c:v>04.07.2019</c:v>
                </c:pt>
                <c:pt idx="4">
                  <c:v>05.07.2019</c:v>
                </c:pt>
                <c:pt idx="5">
                  <c:v>06.07.2019</c:v>
                </c:pt>
                <c:pt idx="6">
                  <c:v>07.07.2019</c:v>
                </c:pt>
                <c:pt idx="7">
                  <c:v>08.07.2019</c:v>
                </c:pt>
                <c:pt idx="8">
                  <c:v>09.07.2019</c:v>
                </c:pt>
                <c:pt idx="9">
                  <c:v>10.07.2019</c:v>
                </c:pt>
                <c:pt idx="10">
                  <c:v>11.07.2019</c:v>
                </c:pt>
                <c:pt idx="11">
                  <c:v>12.07.2019</c:v>
                </c:pt>
                <c:pt idx="12">
                  <c:v>13.07.2019</c:v>
                </c:pt>
                <c:pt idx="13">
                  <c:v>14.07.2019</c:v>
                </c:pt>
                <c:pt idx="14">
                  <c:v>15.07.2019</c:v>
                </c:pt>
                <c:pt idx="15">
                  <c:v>16.07.2019</c:v>
                </c:pt>
                <c:pt idx="16">
                  <c:v>17.07.2019</c:v>
                </c:pt>
                <c:pt idx="17">
                  <c:v>18.07.2019</c:v>
                </c:pt>
                <c:pt idx="18">
                  <c:v>19.07.2019</c:v>
                </c:pt>
                <c:pt idx="19">
                  <c:v>20.07.2019</c:v>
                </c:pt>
                <c:pt idx="20">
                  <c:v>21.07.2019</c:v>
                </c:pt>
                <c:pt idx="21">
                  <c:v>22.07.2019</c:v>
                </c:pt>
                <c:pt idx="22">
                  <c:v>23.07.2019</c:v>
                </c:pt>
                <c:pt idx="23">
                  <c:v>24.07.2019</c:v>
                </c:pt>
                <c:pt idx="24">
                  <c:v>25.07.2019</c:v>
                </c:pt>
                <c:pt idx="25">
                  <c:v>26.07.2019</c:v>
                </c:pt>
                <c:pt idx="26">
                  <c:v>27.07.2019</c:v>
                </c:pt>
                <c:pt idx="27">
                  <c:v>28.07.2019</c:v>
                </c:pt>
                <c:pt idx="28">
                  <c:v>29.07.2019</c:v>
                </c:pt>
                <c:pt idx="29">
                  <c:v>30.07.2019</c:v>
                </c:pt>
                <c:pt idx="30">
                  <c:v>31.07.2019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-3.4169343265222402E-3</c:v>
                </c:pt>
                <c:pt idx="1">
                  <c:v>2.3919357594396E-2</c:v>
                </c:pt>
                <c:pt idx="2">
                  <c:v>-3.4162339437004601E-3</c:v>
                </c:pt>
                <c:pt idx="3">
                  <c:v>6.8327013084623E-3</c:v>
                </c:pt>
                <c:pt idx="4">
                  <c:v>1.36644689645749E-2</c:v>
                </c:pt>
                <c:pt idx="5">
                  <c:v>-3.4156505106397502E-3</c:v>
                </c:pt>
                <c:pt idx="6">
                  <c:v>-6.8315343626178396E-3</c:v>
                </c:pt>
                <c:pt idx="7">
                  <c:v>1.36640021862404E-2</c:v>
                </c:pt>
                <c:pt idx="8">
                  <c:v>6.83106769588087E-3</c:v>
                </c:pt>
                <c:pt idx="9">
                  <c:v>-1.02459016393443E-2</c:v>
                </c:pt>
                <c:pt idx="10">
                  <c:v>3.4156505106397502E-3</c:v>
                </c:pt>
                <c:pt idx="11">
                  <c:v>-3.4155338479404298E-3</c:v>
                </c:pt>
                <c:pt idx="12">
                  <c:v>-6.8313010212795004E-3</c:v>
                </c:pt>
                <c:pt idx="13">
                  <c:v>1.0247651579846299E-2</c:v>
                </c:pt>
                <c:pt idx="14">
                  <c:v>2.04932030876426E-2</c:v>
                </c:pt>
                <c:pt idx="15">
                  <c:v>6.8296680781314003E-3</c:v>
                </c:pt>
                <c:pt idx="16">
                  <c:v>-6.8292016663252103E-3</c:v>
                </c:pt>
                <c:pt idx="17">
                  <c:v>-6.8296680781314003E-3</c:v>
                </c:pt>
                <c:pt idx="18">
                  <c:v>3.4150672768253499E-3</c:v>
                </c:pt>
                <c:pt idx="19">
                  <c:v>-1.36598026158522E-2</c:v>
                </c:pt>
                <c:pt idx="20">
                  <c:v>1.0246251579630499E-2</c:v>
                </c:pt>
                <c:pt idx="21">
                  <c:v>0</c:v>
                </c:pt>
                <c:pt idx="22">
                  <c:v>-1.02452018304761E-2</c:v>
                </c:pt>
                <c:pt idx="23">
                  <c:v>-1.0246251579630499E-2</c:v>
                </c:pt>
                <c:pt idx="24">
                  <c:v>0</c:v>
                </c:pt>
                <c:pt idx="25">
                  <c:v>6.8315343626178396E-3</c:v>
                </c:pt>
                <c:pt idx="26">
                  <c:v>3.4155338479404298E-3</c:v>
                </c:pt>
                <c:pt idx="27">
                  <c:v>2.39079203524711E-2</c:v>
                </c:pt>
                <c:pt idx="28">
                  <c:v>1.02438024994878E-2</c:v>
                </c:pt>
                <c:pt idx="29">
                  <c:v>1.70712554201236E-2</c:v>
                </c:pt>
                <c:pt idx="30">
                  <c:v>1.3654673311941E-2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4F-4783-A0DC-75381F13C1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MCB 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01.07.2019</c:v>
                </c:pt>
                <c:pt idx="1">
                  <c:v>02.07.2019</c:v>
                </c:pt>
                <c:pt idx="2">
                  <c:v>03.07.2019</c:v>
                </c:pt>
                <c:pt idx="3">
                  <c:v>04.07.2019</c:v>
                </c:pt>
                <c:pt idx="4">
                  <c:v>05.07.2019</c:v>
                </c:pt>
                <c:pt idx="5">
                  <c:v>06.07.2019</c:v>
                </c:pt>
                <c:pt idx="6">
                  <c:v>07.07.2019</c:v>
                </c:pt>
                <c:pt idx="7">
                  <c:v>08.07.2019</c:v>
                </c:pt>
                <c:pt idx="8">
                  <c:v>09.07.2019</c:v>
                </c:pt>
                <c:pt idx="9">
                  <c:v>10.07.2019</c:v>
                </c:pt>
                <c:pt idx="10">
                  <c:v>11.07.2019</c:v>
                </c:pt>
                <c:pt idx="11">
                  <c:v>12.07.2019</c:v>
                </c:pt>
                <c:pt idx="12">
                  <c:v>13.07.2019</c:v>
                </c:pt>
                <c:pt idx="13">
                  <c:v>14.07.2019</c:v>
                </c:pt>
                <c:pt idx="14">
                  <c:v>15.07.2019</c:v>
                </c:pt>
                <c:pt idx="15">
                  <c:v>16.07.2019</c:v>
                </c:pt>
                <c:pt idx="16">
                  <c:v>17.07.2019</c:v>
                </c:pt>
                <c:pt idx="17">
                  <c:v>18.07.2019</c:v>
                </c:pt>
                <c:pt idx="18">
                  <c:v>19.07.2019</c:v>
                </c:pt>
                <c:pt idx="19">
                  <c:v>20.07.2019</c:v>
                </c:pt>
                <c:pt idx="20">
                  <c:v>21.07.2019</c:v>
                </c:pt>
                <c:pt idx="21">
                  <c:v>22.07.2019</c:v>
                </c:pt>
                <c:pt idx="22">
                  <c:v>23.07.2019</c:v>
                </c:pt>
                <c:pt idx="23">
                  <c:v>24.07.2019</c:v>
                </c:pt>
                <c:pt idx="24">
                  <c:v>25.07.2019</c:v>
                </c:pt>
                <c:pt idx="25">
                  <c:v>26.07.2019</c:v>
                </c:pt>
                <c:pt idx="26">
                  <c:v>27.07.2019</c:v>
                </c:pt>
                <c:pt idx="27">
                  <c:v>28.07.2019</c:v>
                </c:pt>
                <c:pt idx="28">
                  <c:v>29.07.2019</c:v>
                </c:pt>
                <c:pt idx="29">
                  <c:v>30.07.2019</c:v>
                </c:pt>
                <c:pt idx="30">
                  <c:v>31.07.2019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6.0655687987141004E-3</c:v>
                </c:pt>
                <c:pt idx="1">
                  <c:v>6.6717210007581499E-3</c:v>
                </c:pt>
                <c:pt idx="2">
                  <c:v>3.6388777700956999E-3</c:v>
                </c:pt>
                <c:pt idx="3">
                  <c:v>-1.27356087620988E-2</c:v>
                </c:pt>
                <c:pt idx="4">
                  <c:v>2.4261392239993702E-3</c:v>
                </c:pt>
                <c:pt idx="5">
                  <c:v>-5.4586808188021203E-3</c:v>
                </c:pt>
                <c:pt idx="6">
                  <c:v>-5.4589788070311604E-3</c:v>
                </c:pt>
                <c:pt idx="7">
                  <c:v>-3.6395178851974701E-3</c:v>
                </c:pt>
                <c:pt idx="8">
                  <c:v>-1.8198251754614799E-3</c:v>
                </c:pt>
                <c:pt idx="9">
                  <c:v>2.4264777249344898E-3</c:v>
                </c:pt>
                <c:pt idx="10">
                  <c:v>8.4924659694756502E-3</c:v>
                </c:pt>
                <c:pt idx="11">
                  <c:v>1.8196596023437199E-2</c:v>
                </c:pt>
                <c:pt idx="12">
                  <c:v>8.4901998835629697E-3</c:v>
                </c:pt>
                <c:pt idx="13">
                  <c:v>1.09150445697653E-2</c:v>
                </c:pt>
                <c:pt idx="14">
                  <c:v>9.0948777648428396E-3</c:v>
                </c:pt>
                <c:pt idx="15">
                  <c:v>7.8815105824436293E-3</c:v>
                </c:pt>
                <c:pt idx="16">
                  <c:v>-7.2746671839763301E-3</c:v>
                </c:pt>
                <c:pt idx="17">
                  <c:v>-2.4250654767678701E-3</c:v>
                </c:pt>
                <c:pt idx="18">
                  <c:v>3.03140535952468E-3</c:v>
                </c:pt>
                <c:pt idx="19">
                  <c:v>-6.0626269362514798E-4</c:v>
                </c:pt>
                <c:pt idx="20">
                  <c:v>5.45639732272771E-3</c:v>
                </c:pt>
                <c:pt idx="21">
                  <c:v>6.0623329069492502E-4</c:v>
                </c:pt>
                <c:pt idx="22">
                  <c:v>1.2124592310583601E-3</c:v>
                </c:pt>
                <c:pt idx="23">
                  <c:v>-1.21244453066272E-3</c:v>
                </c:pt>
                <c:pt idx="24">
                  <c:v>-2.4249184621167102E-3</c:v>
                </c:pt>
                <c:pt idx="25">
                  <c:v>4.2437102152167302E-3</c:v>
                </c:pt>
                <c:pt idx="26">
                  <c:v>-1.2124371805985799E-3</c:v>
                </c:pt>
                <c:pt idx="27">
                  <c:v>0</c:v>
                </c:pt>
                <c:pt idx="28">
                  <c:v>3.0311297020399501E-3</c:v>
                </c:pt>
                <c:pt idx="29">
                  <c:v>1.8186226964112501E-3</c:v>
                </c:pt>
                <c:pt idx="30">
                  <c:v>3.0309827052126801E-3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34F-4783-A0DC-75381F13C1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SBM Bank Mauritius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01.07.2019</c:v>
                </c:pt>
                <c:pt idx="1">
                  <c:v>02.07.2019</c:v>
                </c:pt>
                <c:pt idx="2">
                  <c:v>03.07.2019</c:v>
                </c:pt>
                <c:pt idx="3">
                  <c:v>04.07.2019</c:v>
                </c:pt>
                <c:pt idx="4">
                  <c:v>05.07.2019</c:v>
                </c:pt>
                <c:pt idx="5">
                  <c:v>06.07.2019</c:v>
                </c:pt>
                <c:pt idx="6">
                  <c:v>07.07.2019</c:v>
                </c:pt>
                <c:pt idx="7">
                  <c:v>08.07.2019</c:v>
                </c:pt>
                <c:pt idx="8">
                  <c:v>09.07.2019</c:v>
                </c:pt>
                <c:pt idx="9">
                  <c:v>10.07.2019</c:v>
                </c:pt>
                <c:pt idx="10">
                  <c:v>11.07.2019</c:v>
                </c:pt>
                <c:pt idx="11">
                  <c:v>12.07.2019</c:v>
                </c:pt>
                <c:pt idx="12">
                  <c:v>13.07.2019</c:v>
                </c:pt>
                <c:pt idx="13">
                  <c:v>14.07.2019</c:v>
                </c:pt>
                <c:pt idx="14">
                  <c:v>15.07.2019</c:v>
                </c:pt>
                <c:pt idx="15">
                  <c:v>16.07.2019</c:v>
                </c:pt>
                <c:pt idx="16">
                  <c:v>17.07.2019</c:v>
                </c:pt>
                <c:pt idx="17">
                  <c:v>18.07.2019</c:v>
                </c:pt>
                <c:pt idx="18">
                  <c:v>19.07.2019</c:v>
                </c:pt>
                <c:pt idx="19">
                  <c:v>20.07.2019</c:v>
                </c:pt>
                <c:pt idx="20">
                  <c:v>21.07.2019</c:v>
                </c:pt>
                <c:pt idx="21">
                  <c:v>22.07.2019</c:v>
                </c:pt>
                <c:pt idx="22">
                  <c:v>23.07.2019</c:v>
                </c:pt>
                <c:pt idx="23">
                  <c:v>24.07.2019</c:v>
                </c:pt>
                <c:pt idx="24">
                  <c:v>25.07.2019</c:v>
                </c:pt>
                <c:pt idx="25">
                  <c:v>26.07.2019</c:v>
                </c:pt>
                <c:pt idx="26">
                  <c:v>27.07.2019</c:v>
                </c:pt>
                <c:pt idx="27">
                  <c:v>28.07.2019</c:v>
                </c:pt>
                <c:pt idx="28">
                  <c:v>29.07.2019</c:v>
                </c:pt>
                <c:pt idx="29">
                  <c:v>30.07.2019</c:v>
                </c:pt>
                <c:pt idx="30">
                  <c:v>31.07.2019</c:v>
                </c:pt>
              </c:strCache>
            </c:str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-5.0892887436242498E-3</c:v>
                </c:pt>
                <c:pt idx="1">
                  <c:v>-1.6965159218019299E-3</c:v>
                </c:pt>
                <c:pt idx="2">
                  <c:v>1.6965447039529501E-3</c:v>
                </c:pt>
                <c:pt idx="3">
                  <c:v>1.6965159218019299E-3</c:v>
                </c:pt>
                <c:pt idx="4">
                  <c:v>2.82747856771246E-3</c:v>
                </c:pt>
                <c:pt idx="5">
                  <c:v>-2.2619188988978801E-3</c:v>
                </c:pt>
                <c:pt idx="6">
                  <c:v>-1.1309850314131099E-3</c:v>
                </c:pt>
                <c:pt idx="7">
                  <c:v>4.5239912913167604E-3</c:v>
                </c:pt>
                <c:pt idx="8">
                  <c:v>-3.3928399767025001E-3</c:v>
                </c:pt>
                <c:pt idx="9">
                  <c:v>-3.3929550942393299E-3</c:v>
                </c:pt>
                <c:pt idx="10">
                  <c:v>-3.3930702195881898E-3</c:v>
                </c:pt>
                <c:pt idx="11">
                  <c:v>5.6553089212498203E-4</c:v>
                </c:pt>
                <c:pt idx="12">
                  <c:v>-7.9173877144763805E-3</c:v>
                </c:pt>
                <c:pt idx="13">
                  <c:v>9.61473203176255E-3</c:v>
                </c:pt>
                <c:pt idx="14">
                  <c:v>3.9586266958474003E-3</c:v>
                </c:pt>
                <c:pt idx="15">
                  <c:v>1.6964871406274701E-2</c:v>
                </c:pt>
                <c:pt idx="16">
                  <c:v>-5.6539979419447496E-3</c:v>
                </c:pt>
                <c:pt idx="17">
                  <c:v>-5.0888858732528203E-3</c:v>
                </c:pt>
                <c:pt idx="18">
                  <c:v>-5.6546053933626201E-4</c:v>
                </c:pt>
                <c:pt idx="19">
                  <c:v>-1.1309274736211201E-3</c:v>
                </c:pt>
                <c:pt idx="20">
                  <c:v>4.5237610549410797E-3</c:v>
                </c:pt>
                <c:pt idx="21">
                  <c:v>1.69633365752154E-3</c:v>
                </c:pt>
                <c:pt idx="22">
                  <c:v>7.35065449096718E-3</c:v>
                </c:pt>
                <c:pt idx="23">
                  <c:v>-1.13078680145645E-3</c:v>
                </c:pt>
                <c:pt idx="24">
                  <c:v>-1.13079958838895E-3</c:v>
                </c:pt>
                <c:pt idx="25">
                  <c:v>-2.2616247512212799E-3</c:v>
                </c:pt>
                <c:pt idx="26">
                  <c:v>0</c:v>
                </c:pt>
                <c:pt idx="27">
                  <c:v>1.6962569263824501E-3</c:v>
                </c:pt>
                <c:pt idx="28">
                  <c:v>2.8270469233248299E-3</c:v>
                </c:pt>
                <c:pt idx="29">
                  <c:v>5.6539340072822696E-3</c:v>
                </c:pt>
                <c:pt idx="30">
                  <c:v>4.5228914845260601E-3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34F-4783-A0DC-75381F13C19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SWAN Mauritius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01.07.2019</c:v>
                </c:pt>
                <c:pt idx="1">
                  <c:v>02.07.2019</c:v>
                </c:pt>
                <c:pt idx="2">
                  <c:v>03.07.2019</c:v>
                </c:pt>
                <c:pt idx="3">
                  <c:v>04.07.2019</c:v>
                </c:pt>
                <c:pt idx="4">
                  <c:v>05.07.2019</c:v>
                </c:pt>
                <c:pt idx="5">
                  <c:v>06.07.2019</c:v>
                </c:pt>
                <c:pt idx="6">
                  <c:v>07.07.2019</c:v>
                </c:pt>
                <c:pt idx="7">
                  <c:v>08.07.2019</c:v>
                </c:pt>
                <c:pt idx="8">
                  <c:v>09.07.2019</c:v>
                </c:pt>
                <c:pt idx="9">
                  <c:v>10.07.2019</c:v>
                </c:pt>
                <c:pt idx="10">
                  <c:v>11.07.2019</c:v>
                </c:pt>
                <c:pt idx="11">
                  <c:v>12.07.2019</c:v>
                </c:pt>
                <c:pt idx="12">
                  <c:v>13.07.2019</c:v>
                </c:pt>
                <c:pt idx="13">
                  <c:v>14.07.2019</c:v>
                </c:pt>
                <c:pt idx="14">
                  <c:v>15.07.2019</c:v>
                </c:pt>
                <c:pt idx="15">
                  <c:v>16.07.2019</c:v>
                </c:pt>
                <c:pt idx="16">
                  <c:v>17.07.2019</c:v>
                </c:pt>
                <c:pt idx="17">
                  <c:v>18.07.2019</c:v>
                </c:pt>
                <c:pt idx="18">
                  <c:v>19.07.2019</c:v>
                </c:pt>
                <c:pt idx="19">
                  <c:v>20.07.2019</c:v>
                </c:pt>
                <c:pt idx="20">
                  <c:v>21.07.2019</c:v>
                </c:pt>
                <c:pt idx="21">
                  <c:v>22.07.2019</c:v>
                </c:pt>
                <c:pt idx="22">
                  <c:v>23.07.2019</c:v>
                </c:pt>
                <c:pt idx="23">
                  <c:v>24.07.2019</c:v>
                </c:pt>
                <c:pt idx="24">
                  <c:v>25.07.2019</c:v>
                </c:pt>
                <c:pt idx="25">
                  <c:v>26.07.2019</c:v>
                </c:pt>
                <c:pt idx="26">
                  <c:v>27.07.2019</c:v>
                </c:pt>
                <c:pt idx="27">
                  <c:v>28.07.2019</c:v>
                </c:pt>
                <c:pt idx="28">
                  <c:v>29.07.2019</c:v>
                </c:pt>
                <c:pt idx="29">
                  <c:v>30.07.2019</c:v>
                </c:pt>
                <c:pt idx="30">
                  <c:v>31.07.2019</c:v>
                </c:pt>
              </c:strCache>
            </c:str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4.9458207814396797E-2</c:v>
                </c:pt>
                <c:pt idx="1">
                  <c:v>7.19036491101923E-2</c:v>
                </c:pt>
                <c:pt idx="2">
                  <c:v>4.0416741512484297E-2</c:v>
                </c:pt>
                <c:pt idx="3">
                  <c:v>2.6933608654666302E-2</c:v>
                </c:pt>
                <c:pt idx="4">
                  <c:v>1.79509042768029E-2</c:v>
                </c:pt>
                <c:pt idx="5">
                  <c:v>4.4869206263741197E-2</c:v>
                </c:pt>
                <c:pt idx="6">
                  <c:v>3.5879266269004798E-2</c:v>
                </c:pt>
                <c:pt idx="7">
                  <c:v>2.2416498542927599E-2</c:v>
                </c:pt>
                <c:pt idx="8">
                  <c:v>0</c:v>
                </c:pt>
                <c:pt idx="9">
                  <c:v>4.0340654415060503E-2</c:v>
                </c:pt>
                <c:pt idx="10">
                  <c:v>-8.9609749540749996E-3</c:v>
                </c:pt>
                <c:pt idx="11">
                  <c:v>3.5847112067034101E-2</c:v>
                </c:pt>
                <c:pt idx="12">
                  <c:v>2.2396416573348302E-2</c:v>
                </c:pt>
                <c:pt idx="13">
                  <c:v>6.2695924764890304E-2</c:v>
                </c:pt>
                <c:pt idx="14">
                  <c:v>8.95094880057286E-3</c:v>
                </c:pt>
                <c:pt idx="15">
                  <c:v>4.4750738387183402E-2</c:v>
                </c:pt>
                <c:pt idx="16">
                  <c:v>2.68384326355341E-2</c:v>
                </c:pt>
                <c:pt idx="17">
                  <c:v>1.7887487702352201E-2</c:v>
                </c:pt>
                <c:pt idx="18">
                  <c:v>3.57685773048377E-2</c:v>
                </c:pt>
                <c:pt idx="19">
                  <c:v>1.7877893984088698E-2</c:v>
                </c:pt>
                <c:pt idx="20">
                  <c:v>4.0218071320046497E-2</c:v>
                </c:pt>
                <c:pt idx="21">
                  <c:v>3.1268146692276802E-2</c:v>
                </c:pt>
                <c:pt idx="22">
                  <c:v>3.5723854603911802E-2</c:v>
                </c:pt>
                <c:pt idx="23">
                  <c:v>4.4638871529327703E-2</c:v>
                </c:pt>
                <c:pt idx="24">
                  <c:v>3.5695163305372098E-2</c:v>
                </c:pt>
                <c:pt idx="25">
                  <c:v>2.67618198037467E-2</c:v>
                </c:pt>
                <c:pt idx="26">
                  <c:v>4.0131989654864898E-2</c:v>
                </c:pt>
                <c:pt idx="27">
                  <c:v>2.2286605749944299E-2</c:v>
                </c:pt>
                <c:pt idx="28">
                  <c:v>2.6737967914438499E-2</c:v>
                </c:pt>
                <c:pt idx="29">
                  <c:v>8.9102735453978395E-3</c:v>
                </c:pt>
                <c:pt idx="30">
                  <c:v>4.0092658588738402E-2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34F-4783-A0DC-75381F13C19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State Insurance Company of Mauritius Ltd - SICOM Group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01.07.2019</c:v>
                </c:pt>
                <c:pt idx="1">
                  <c:v>02.07.2019</c:v>
                </c:pt>
                <c:pt idx="2">
                  <c:v>03.07.2019</c:v>
                </c:pt>
                <c:pt idx="3">
                  <c:v>04.07.2019</c:v>
                </c:pt>
                <c:pt idx="4">
                  <c:v>05.07.2019</c:v>
                </c:pt>
                <c:pt idx="5">
                  <c:v>06.07.2019</c:v>
                </c:pt>
                <c:pt idx="6">
                  <c:v>07.07.2019</c:v>
                </c:pt>
                <c:pt idx="7">
                  <c:v>08.07.2019</c:v>
                </c:pt>
                <c:pt idx="8">
                  <c:v>09.07.2019</c:v>
                </c:pt>
                <c:pt idx="9">
                  <c:v>10.07.2019</c:v>
                </c:pt>
                <c:pt idx="10">
                  <c:v>11.07.2019</c:v>
                </c:pt>
                <c:pt idx="11">
                  <c:v>12.07.2019</c:v>
                </c:pt>
                <c:pt idx="12">
                  <c:v>13.07.2019</c:v>
                </c:pt>
                <c:pt idx="13">
                  <c:v>14.07.2019</c:v>
                </c:pt>
                <c:pt idx="14">
                  <c:v>15.07.2019</c:v>
                </c:pt>
                <c:pt idx="15">
                  <c:v>16.07.2019</c:v>
                </c:pt>
                <c:pt idx="16">
                  <c:v>17.07.2019</c:v>
                </c:pt>
                <c:pt idx="17">
                  <c:v>18.07.2019</c:v>
                </c:pt>
                <c:pt idx="18">
                  <c:v>19.07.2019</c:v>
                </c:pt>
                <c:pt idx="19">
                  <c:v>20.07.2019</c:v>
                </c:pt>
                <c:pt idx="20">
                  <c:v>21.07.2019</c:v>
                </c:pt>
                <c:pt idx="21">
                  <c:v>22.07.2019</c:v>
                </c:pt>
                <c:pt idx="22">
                  <c:v>23.07.2019</c:v>
                </c:pt>
                <c:pt idx="23">
                  <c:v>24.07.2019</c:v>
                </c:pt>
                <c:pt idx="24">
                  <c:v>25.07.2019</c:v>
                </c:pt>
                <c:pt idx="25">
                  <c:v>26.07.2019</c:v>
                </c:pt>
                <c:pt idx="26">
                  <c:v>27.07.2019</c:v>
                </c:pt>
                <c:pt idx="27">
                  <c:v>28.07.2019</c:v>
                </c:pt>
                <c:pt idx="28">
                  <c:v>29.07.2019</c:v>
                </c:pt>
                <c:pt idx="29">
                  <c:v>30.07.2019</c:v>
                </c:pt>
                <c:pt idx="30">
                  <c:v>31.07.2019</c:v>
                </c:pt>
              </c:strCache>
            </c:str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2.8332625017707901E-2</c:v>
                </c:pt>
                <c:pt idx="1">
                  <c:v>1.41622999575131E-2</c:v>
                </c:pt>
                <c:pt idx="2">
                  <c:v>4.2480883602378901E-2</c:v>
                </c:pt>
                <c:pt idx="3">
                  <c:v>4.2462845010615702E-2</c:v>
                </c:pt>
                <c:pt idx="4">
                  <c:v>8.4889643463497394E-2</c:v>
                </c:pt>
                <c:pt idx="5">
                  <c:v>5.6545094713033602E-2</c:v>
                </c:pt>
                <c:pt idx="6">
                  <c:v>0</c:v>
                </c:pt>
                <c:pt idx="7">
                  <c:v>0.113026278609777</c:v>
                </c:pt>
                <c:pt idx="8">
                  <c:v>1.67936776742873</c:v>
                </c:pt>
                <c:pt idx="9">
                  <c:v>1.41568355308813</c:v>
                </c:pt>
                <c:pt idx="10">
                  <c:v>1.02641302860271</c:v>
                </c:pt>
                <c:pt idx="11">
                  <c:v>0.88052018423191503</c:v>
                </c:pt>
                <c:pt idx="12">
                  <c:v>0.85940647240499501</c:v>
                </c:pt>
                <c:pt idx="13">
                  <c:v>1.0251630941286101</c:v>
                </c:pt>
                <c:pt idx="14">
                  <c:v>0.98840274117026905</c:v>
                </c:pt>
                <c:pt idx="15">
                  <c:v>0.97872895732741705</c:v>
                </c:pt>
                <c:pt idx="16">
                  <c:v>1.43447919359007</c:v>
                </c:pt>
                <c:pt idx="17">
                  <c:v>0.98101669002420699</c:v>
                </c:pt>
                <c:pt idx="18">
                  <c:v>1.17335352006056</c:v>
                </c:pt>
                <c:pt idx="19">
                  <c:v>0.78563411896745206</c:v>
                </c:pt>
                <c:pt idx="20">
                  <c:v>0.97748082157881699</c:v>
                </c:pt>
                <c:pt idx="21">
                  <c:v>0.83323122166401198</c:v>
                </c:pt>
                <c:pt idx="22">
                  <c:v>0.86280228460323205</c:v>
                </c:pt>
                <c:pt idx="23">
                  <c:v>0.80722891566265098</c:v>
                </c:pt>
                <c:pt idx="24">
                  <c:v>0.47806860284450797</c:v>
                </c:pt>
                <c:pt idx="25">
                  <c:v>0.45200428214583099</c:v>
                </c:pt>
                <c:pt idx="26">
                  <c:v>0.521018354055654</c:v>
                </c:pt>
                <c:pt idx="27">
                  <c:v>0.30627871362940301</c:v>
                </c:pt>
                <c:pt idx="28">
                  <c:v>4.6975924838520297E-2</c:v>
                </c:pt>
                <c:pt idx="29">
                  <c:v>1.17384669562155E-2</c:v>
                </c:pt>
                <c:pt idx="30">
                  <c:v>0.105633802816901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34F-4783-A0DC-75381F13C19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MUA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01.07.2019</c:v>
                </c:pt>
                <c:pt idx="1">
                  <c:v>02.07.2019</c:v>
                </c:pt>
                <c:pt idx="2">
                  <c:v>03.07.2019</c:v>
                </c:pt>
                <c:pt idx="3">
                  <c:v>04.07.2019</c:v>
                </c:pt>
                <c:pt idx="4">
                  <c:v>05.07.2019</c:v>
                </c:pt>
                <c:pt idx="5">
                  <c:v>06.07.2019</c:v>
                </c:pt>
                <c:pt idx="6">
                  <c:v>07.07.2019</c:v>
                </c:pt>
                <c:pt idx="7">
                  <c:v>08.07.2019</c:v>
                </c:pt>
                <c:pt idx="8">
                  <c:v>09.07.2019</c:v>
                </c:pt>
                <c:pt idx="9">
                  <c:v>10.07.2019</c:v>
                </c:pt>
                <c:pt idx="10">
                  <c:v>11.07.2019</c:v>
                </c:pt>
                <c:pt idx="11">
                  <c:v>12.07.2019</c:v>
                </c:pt>
                <c:pt idx="12">
                  <c:v>13.07.2019</c:v>
                </c:pt>
                <c:pt idx="13">
                  <c:v>14.07.2019</c:v>
                </c:pt>
                <c:pt idx="14">
                  <c:v>15.07.2019</c:v>
                </c:pt>
                <c:pt idx="15">
                  <c:v>16.07.2019</c:v>
                </c:pt>
                <c:pt idx="16">
                  <c:v>17.07.2019</c:v>
                </c:pt>
                <c:pt idx="17">
                  <c:v>18.07.2019</c:v>
                </c:pt>
                <c:pt idx="18">
                  <c:v>19.07.2019</c:v>
                </c:pt>
                <c:pt idx="19">
                  <c:v>20.07.2019</c:v>
                </c:pt>
                <c:pt idx="20">
                  <c:v>21.07.2019</c:v>
                </c:pt>
                <c:pt idx="21">
                  <c:v>22.07.2019</c:v>
                </c:pt>
                <c:pt idx="22">
                  <c:v>23.07.2019</c:v>
                </c:pt>
                <c:pt idx="23">
                  <c:v>24.07.2019</c:v>
                </c:pt>
                <c:pt idx="24">
                  <c:v>25.07.2019</c:v>
                </c:pt>
                <c:pt idx="25">
                  <c:v>26.07.2019</c:v>
                </c:pt>
                <c:pt idx="26">
                  <c:v>27.07.2019</c:v>
                </c:pt>
                <c:pt idx="27">
                  <c:v>28.07.2019</c:v>
                </c:pt>
                <c:pt idx="28">
                  <c:v>29.07.2019</c:v>
                </c:pt>
                <c:pt idx="29">
                  <c:v>30.07.2019</c:v>
                </c:pt>
                <c:pt idx="30">
                  <c:v>31.07.2019</c:v>
                </c:pt>
              </c:strCache>
            </c:str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9.1827364554637296E-3</c:v>
                </c:pt>
                <c:pt idx="1">
                  <c:v>-1.53031555106663E-3</c:v>
                </c:pt>
                <c:pt idx="2">
                  <c:v>-1.2242711760655001E-2</c:v>
                </c:pt>
                <c:pt idx="3">
                  <c:v>-6.1221053920443198E-3</c:v>
                </c:pt>
                <c:pt idx="4">
                  <c:v>1.3775580487655601E-2</c:v>
                </c:pt>
                <c:pt idx="5">
                  <c:v>-6.1216369257139401E-3</c:v>
                </c:pt>
                <c:pt idx="6">
                  <c:v>-7.6525146163029202E-3</c:v>
                </c:pt>
                <c:pt idx="7">
                  <c:v>-4.5918601625518501E-3</c:v>
                </c:pt>
                <c:pt idx="8">
                  <c:v>-1.37762130720955E-2</c:v>
                </c:pt>
                <c:pt idx="9">
                  <c:v>-1.07163086909263E-2</c:v>
                </c:pt>
                <c:pt idx="10">
                  <c:v>-3.0621306304926999E-3</c:v>
                </c:pt>
                <c:pt idx="11">
                  <c:v>-7.6555609995100403E-3</c:v>
                </c:pt>
                <c:pt idx="12">
                  <c:v>-3.06245884820923E-3</c:v>
                </c:pt>
                <c:pt idx="13">
                  <c:v>0</c:v>
                </c:pt>
                <c:pt idx="14">
                  <c:v>2.2969144782175901E-2</c:v>
                </c:pt>
                <c:pt idx="15">
                  <c:v>3.5211267605633798E-2</c:v>
                </c:pt>
                <c:pt idx="16">
                  <c:v>2.14254013436787E-2</c:v>
                </c:pt>
                <c:pt idx="17">
                  <c:v>2.44809278271646E-2</c:v>
                </c:pt>
                <c:pt idx="18">
                  <c:v>4.5890505254462897E-3</c:v>
                </c:pt>
                <c:pt idx="19">
                  <c:v>-9.1776798825256994E-3</c:v>
                </c:pt>
                <c:pt idx="20">
                  <c:v>1.52975370965275E-3</c:v>
                </c:pt>
                <c:pt idx="21">
                  <c:v>-6.1189212341864101E-3</c:v>
                </c:pt>
                <c:pt idx="22">
                  <c:v>-3.0596478345342498E-3</c:v>
                </c:pt>
                <c:pt idx="23">
                  <c:v>4.5896121777709801E-3</c:v>
                </c:pt>
                <c:pt idx="24">
                  <c:v>-3.05960102802595E-3</c:v>
                </c:pt>
                <c:pt idx="25">
                  <c:v>-3.0596946424746802E-3</c:v>
                </c:pt>
                <c:pt idx="26">
                  <c:v>-6.1195765253044499E-3</c:v>
                </c:pt>
                <c:pt idx="27">
                  <c:v>-3.0599755201958399E-3</c:v>
                </c:pt>
                <c:pt idx="28">
                  <c:v>4.5901037363444402E-3</c:v>
                </c:pt>
                <c:pt idx="29">
                  <c:v>-4.5898930554918102E-3</c:v>
                </c:pt>
                <c:pt idx="30">
                  <c:v>-3.06006915756296E-3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34F-4783-A0DC-75381F13C19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Quantum Insurance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01.07.2019</c:v>
                </c:pt>
                <c:pt idx="1">
                  <c:v>02.07.2019</c:v>
                </c:pt>
                <c:pt idx="2">
                  <c:v>03.07.2019</c:v>
                </c:pt>
                <c:pt idx="3">
                  <c:v>04.07.2019</c:v>
                </c:pt>
                <c:pt idx="4">
                  <c:v>05.07.2019</c:v>
                </c:pt>
                <c:pt idx="5">
                  <c:v>06.07.2019</c:v>
                </c:pt>
                <c:pt idx="6">
                  <c:v>07.07.2019</c:v>
                </c:pt>
                <c:pt idx="7">
                  <c:v>08.07.2019</c:v>
                </c:pt>
                <c:pt idx="8">
                  <c:v>09.07.2019</c:v>
                </c:pt>
                <c:pt idx="9">
                  <c:v>10.07.2019</c:v>
                </c:pt>
                <c:pt idx="10">
                  <c:v>11.07.2019</c:v>
                </c:pt>
                <c:pt idx="11">
                  <c:v>12.07.2019</c:v>
                </c:pt>
                <c:pt idx="12">
                  <c:v>13.07.2019</c:v>
                </c:pt>
                <c:pt idx="13">
                  <c:v>14.07.2019</c:v>
                </c:pt>
                <c:pt idx="14">
                  <c:v>15.07.2019</c:v>
                </c:pt>
                <c:pt idx="15">
                  <c:v>16.07.2019</c:v>
                </c:pt>
                <c:pt idx="16">
                  <c:v>17.07.2019</c:v>
                </c:pt>
                <c:pt idx="17">
                  <c:v>18.07.2019</c:v>
                </c:pt>
                <c:pt idx="18">
                  <c:v>19.07.2019</c:v>
                </c:pt>
                <c:pt idx="19">
                  <c:v>20.07.2019</c:v>
                </c:pt>
                <c:pt idx="20">
                  <c:v>21.07.2019</c:v>
                </c:pt>
                <c:pt idx="21">
                  <c:v>22.07.2019</c:v>
                </c:pt>
                <c:pt idx="22">
                  <c:v>23.07.2019</c:v>
                </c:pt>
                <c:pt idx="23">
                  <c:v>24.07.2019</c:v>
                </c:pt>
                <c:pt idx="24">
                  <c:v>25.07.2019</c:v>
                </c:pt>
                <c:pt idx="25">
                  <c:v>26.07.2019</c:v>
                </c:pt>
                <c:pt idx="26">
                  <c:v>27.07.2019</c:v>
                </c:pt>
                <c:pt idx="27">
                  <c:v>28.07.2019</c:v>
                </c:pt>
                <c:pt idx="28">
                  <c:v>29.07.2019</c:v>
                </c:pt>
                <c:pt idx="29">
                  <c:v>30.07.2019</c:v>
                </c:pt>
                <c:pt idx="30">
                  <c:v>31.07.2019</c:v>
                </c:pt>
              </c:strCache>
            </c:str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7.2407263005458397E-2</c:v>
                </c:pt>
                <c:pt idx="1">
                  <c:v>3.3394556687259998E-2</c:v>
                </c:pt>
                <c:pt idx="2">
                  <c:v>1.6691704223001199E-2</c:v>
                </c:pt>
                <c:pt idx="3">
                  <c:v>2.22518914107699E-2</c:v>
                </c:pt>
                <c:pt idx="4">
                  <c:v>6.11790878754171E-2</c:v>
                </c:pt>
                <c:pt idx="5">
                  <c:v>2.7791673614585101E-2</c:v>
                </c:pt>
                <c:pt idx="6">
                  <c:v>0</c:v>
                </c:pt>
                <c:pt idx="7">
                  <c:v>5.5567903978661903E-2</c:v>
                </c:pt>
                <c:pt idx="8">
                  <c:v>2.22148172831278E-2</c:v>
                </c:pt>
                <c:pt idx="9">
                  <c:v>3.8867295946696301E-2</c:v>
                </c:pt>
                <c:pt idx="10">
                  <c:v>4.9952822334461897E-2</c:v>
                </c:pt>
                <c:pt idx="11">
                  <c:v>3.8832797070897603E-2</c:v>
                </c:pt>
                <c:pt idx="12">
                  <c:v>4.9908501081350899E-2</c:v>
                </c:pt>
                <c:pt idx="13">
                  <c:v>1.6627868307283002E-2</c:v>
                </c:pt>
                <c:pt idx="14">
                  <c:v>7.7583818232197302E-2</c:v>
                </c:pt>
                <c:pt idx="15">
                  <c:v>9.96732930948558E-2</c:v>
                </c:pt>
                <c:pt idx="16">
                  <c:v>0.127233501134038</c:v>
                </c:pt>
                <c:pt idx="17">
                  <c:v>1.1049723756906099E-2</c:v>
                </c:pt>
                <c:pt idx="18">
                  <c:v>0.116009280742459</c:v>
                </c:pt>
                <c:pt idx="19">
                  <c:v>8.2767753683164996E-2</c:v>
                </c:pt>
                <c:pt idx="20">
                  <c:v>5.5132870217223497E-2</c:v>
                </c:pt>
                <c:pt idx="21">
                  <c:v>2.75512453162883E-2</c:v>
                </c:pt>
                <c:pt idx="22">
                  <c:v>0.159753208836005</c:v>
                </c:pt>
                <c:pt idx="23">
                  <c:v>8.2499175008249895E-2</c:v>
                </c:pt>
                <c:pt idx="24">
                  <c:v>0.68692641644227104</c:v>
                </c:pt>
                <c:pt idx="25">
                  <c:v>0.48575483025870497</c:v>
                </c:pt>
                <c:pt idx="26">
                  <c:v>0.195535277823041</c:v>
                </c:pt>
                <c:pt idx="27">
                  <c:v>0.119260584376863</c:v>
                </c:pt>
                <c:pt idx="28">
                  <c:v>0.26530943743570301</c:v>
                </c:pt>
                <c:pt idx="29">
                  <c:v>9.7202721676206902E-2</c:v>
                </c:pt>
                <c:pt idx="30">
                  <c:v>9.7108329736728505E-2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34F-4783-A0DC-75381F13C19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Island Life Assurance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01.07.2019</c:v>
                </c:pt>
                <c:pt idx="1">
                  <c:v>02.07.2019</c:v>
                </c:pt>
                <c:pt idx="2">
                  <c:v>03.07.2019</c:v>
                </c:pt>
                <c:pt idx="3">
                  <c:v>04.07.2019</c:v>
                </c:pt>
                <c:pt idx="4">
                  <c:v>05.07.2019</c:v>
                </c:pt>
                <c:pt idx="5">
                  <c:v>06.07.2019</c:v>
                </c:pt>
                <c:pt idx="6">
                  <c:v>07.07.2019</c:v>
                </c:pt>
                <c:pt idx="7">
                  <c:v>08.07.2019</c:v>
                </c:pt>
                <c:pt idx="8">
                  <c:v>09.07.2019</c:v>
                </c:pt>
                <c:pt idx="9">
                  <c:v>10.07.2019</c:v>
                </c:pt>
                <c:pt idx="10">
                  <c:v>11.07.2019</c:v>
                </c:pt>
                <c:pt idx="11">
                  <c:v>12.07.2019</c:v>
                </c:pt>
                <c:pt idx="12">
                  <c:v>13.07.2019</c:v>
                </c:pt>
                <c:pt idx="13">
                  <c:v>14.07.2019</c:v>
                </c:pt>
                <c:pt idx="14">
                  <c:v>15.07.2019</c:v>
                </c:pt>
                <c:pt idx="15">
                  <c:v>16.07.2019</c:v>
                </c:pt>
                <c:pt idx="16">
                  <c:v>17.07.2019</c:v>
                </c:pt>
                <c:pt idx="17">
                  <c:v>18.07.2019</c:v>
                </c:pt>
                <c:pt idx="18">
                  <c:v>19.07.2019</c:v>
                </c:pt>
                <c:pt idx="19">
                  <c:v>20.07.2019</c:v>
                </c:pt>
                <c:pt idx="20">
                  <c:v>21.07.2019</c:v>
                </c:pt>
                <c:pt idx="21">
                  <c:v>22.07.2019</c:v>
                </c:pt>
                <c:pt idx="22">
                  <c:v>23.07.2019</c:v>
                </c:pt>
                <c:pt idx="23">
                  <c:v>24.07.2019</c:v>
                </c:pt>
                <c:pt idx="24">
                  <c:v>25.07.2019</c:v>
                </c:pt>
                <c:pt idx="25">
                  <c:v>26.07.2019</c:v>
                </c:pt>
                <c:pt idx="26">
                  <c:v>27.07.2019</c:v>
                </c:pt>
                <c:pt idx="27">
                  <c:v>28.07.2019</c:v>
                </c:pt>
                <c:pt idx="28">
                  <c:v>29.07.2019</c:v>
                </c:pt>
                <c:pt idx="29">
                  <c:v>30.07.2019</c:v>
                </c:pt>
                <c:pt idx="30">
                  <c:v>31.07.2019</c:v>
                </c:pt>
              </c:strCache>
            </c:str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0</c:v>
                </c:pt>
                <c:pt idx="1">
                  <c:v>-1.7809439002671401E-2</c:v>
                </c:pt>
                <c:pt idx="2">
                  <c:v>-1.7812611328820799E-2</c:v>
                </c:pt>
                <c:pt idx="3">
                  <c:v>-1.78157847853198E-2</c:v>
                </c:pt>
                <c:pt idx="4">
                  <c:v>1.78189593727726E-2</c:v>
                </c:pt>
                <c:pt idx="5">
                  <c:v>0</c:v>
                </c:pt>
                <c:pt idx="6">
                  <c:v>-3.56315695706396E-2</c:v>
                </c:pt>
                <c:pt idx="7">
                  <c:v>0</c:v>
                </c:pt>
                <c:pt idx="8">
                  <c:v>-3.5644270183568E-2</c:v>
                </c:pt>
                <c:pt idx="9">
                  <c:v>1.7828489926903199E-2</c:v>
                </c:pt>
                <c:pt idx="10">
                  <c:v>0</c:v>
                </c:pt>
                <c:pt idx="11">
                  <c:v>-3.5650623885917998E-2</c:v>
                </c:pt>
                <c:pt idx="12">
                  <c:v>0</c:v>
                </c:pt>
                <c:pt idx="13">
                  <c:v>1.7831669044222499E-2</c:v>
                </c:pt>
                <c:pt idx="14">
                  <c:v>-1.7828489926903199E-2</c:v>
                </c:pt>
                <c:pt idx="15">
                  <c:v>-1.7831669044222499E-2</c:v>
                </c:pt>
                <c:pt idx="16">
                  <c:v>-1.7834849295523501E-2</c:v>
                </c:pt>
                <c:pt idx="17">
                  <c:v>-5.35140920442383E-2</c:v>
                </c:pt>
                <c:pt idx="18">
                  <c:v>-3.5695163305372098E-2</c:v>
                </c:pt>
                <c:pt idx="19">
                  <c:v>1.7853954650955201E-2</c:v>
                </c:pt>
                <c:pt idx="20">
                  <c:v>1.7850767583006098E-2</c:v>
                </c:pt>
                <c:pt idx="21">
                  <c:v>-1.7847581652686101E-2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1.7850767583006098E-2</c:v>
                </c:pt>
                <c:pt idx="27">
                  <c:v>1.7847581652686101E-2</c:v>
                </c:pt>
                <c:pt idx="28">
                  <c:v>-1.78443968593862E-2</c:v>
                </c:pt>
                <c:pt idx="29">
                  <c:v>1.7847581652686101E-2</c:v>
                </c:pt>
                <c:pt idx="30">
                  <c:v>1.78443968593862E-2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34F-4783-A0DC-75381F13C19D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NIC Mauritius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01.07.2019</c:v>
                </c:pt>
                <c:pt idx="1">
                  <c:v>02.07.2019</c:v>
                </c:pt>
                <c:pt idx="2">
                  <c:v>03.07.2019</c:v>
                </c:pt>
                <c:pt idx="3">
                  <c:v>04.07.2019</c:v>
                </c:pt>
                <c:pt idx="4">
                  <c:v>05.07.2019</c:v>
                </c:pt>
                <c:pt idx="5">
                  <c:v>06.07.2019</c:v>
                </c:pt>
                <c:pt idx="6">
                  <c:v>07.07.2019</c:v>
                </c:pt>
                <c:pt idx="7">
                  <c:v>08.07.2019</c:v>
                </c:pt>
                <c:pt idx="8">
                  <c:v>09.07.2019</c:v>
                </c:pt>
                <c:pt idx="9">
                  <c:v>10.07.2019</c:v>
                </c:pt>
                <c:pt idx="10">
                  <c:v>11.07.2019</c:v>
                </c:pt>
                <c:pt idx="11">
                  <c:v>12.07.2019</c:v>
                </c:pt>
                <c:pt idx="12">
                  <c:v>13.07.2019</c:v>
                </c:pt>
                <c:pt idx="13">
                  <c:v>14.07.2019</c:v>
                </c:pt>
                <c:pt idx="14">
                  <c:v>15.07.2019</c:v>
                </c:pt>
                <c:pt idx="15">
                  <c:v>16.07.2019</c:v>
                </c:pt>
                <c:pt idx="16">
                  <c:v>17.07.2019</c:v>
                </c:pt>
                <c:pt idx="17">
                  <c:v>18.07.2019</c:v>
                </c:pt>
                <c:pt idx="18">
                  <c:v>19.07.2019</c:v>
                </c:pt>
                <c:pt idx="19">
                  <c:v>20.07.2019</c:v>
                </c:pt>
                <c:pt idx="20">
                  <c:v>21.07.2019</c:v>
                </c:pt>
                <c:pt idx="21">
                  <c:v>22.07.2019</c:v>
                </c:pt>
                <c:pt idx="22">
                  <c:v>23.07.2019</c:v>
                </c:pt>
                <c:pt idx="23">
                  <c:v>24.07.2019</c:v>
                </c:pt>
                <c:pt idx="24">
                  <c:v>25.07.2019</c:v>
                </c:pt>
                <c:pt idx="25">
                  <c:v>26.07.2019</c:v>
                </c:pt>
                <c:pt idx="26">
                  <c:v>27.07.2019</c:v>
                </c:pt>
                <c:pt idx="27">
                  <c:v>28.07.2019</c:v>
                </c:pt>
                <c:pt idx="28">
                  <c:v>29.07.2019</c:v>
                </c:pt>
                <c:pt idx="29">
                  <c:v>30.07.2019</c:v>
                </c:pt>
                <c:pt idx="30">
                  <c:v>31.07.2019</c:v>
                </c:pt>
              </c:strCache>
            </c:str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1.45518044237485E-2</c:v>
                </c:pt>
                <c:pt idx="1">
                  <c:v>6.54735923177652E-2</c:v>
                </c:pt>
                <c:pt idx="2">
                  <c:v>3.6350418029807298E-2</c:v>
                </c:pt>
                <c:pt idx="3">
                  <c:v>4.3604651162790699E-2</c:v>
                </c:pt>
                <c:pt idx="4">
                  <c:v>2.1792822896992602E-2</c:v>
                </c:pt>
                <c:pt idx="5">
                  <c:v>7.2626915534897201E-3</c:v>
                </c:pt>
                <c:pt idx="6">
                  <c:v>-7.2621641249092199E-3</c:v>
                </c:pt>
                <c:pt idx="7">
                  <c:v>7.2626915534897201E-3</c:v>
                </c:pt>
                <c:pt idx="8">
                  <c:v>0</c:v>
                </c:pt>
                <c:pt idx="9">
                  <c:v>6.5359477124182996E-2</c:v>
                </c:pt>
                <c:pt idx="10">
                  <c:v>2.17722621380361E-2</c:v>
                </c:pt>
                <c:pt idx="11">
                  <c:v>4.3535045711797997E-2</c:v>
                </c:pt>
                <c:pt idx="12">
                  <c:v>6.5274151436031297E-2</c:v>
                </c:pt>
                <c:pt idx="13">
                  <c:v>2.1743857360295701E-2</c:v>
                </c:pt>
                <c:pt idx="14">
                  <c:v>6.5217391304347797E-2</c:v>
                </c:pt>
                <c:pt idx="15">
                  <c:v>3.6208269968860902E-2</c:v>
                </c:pt>
                <c:pt idx="16">
                  <c:v>1.4478065730418399E-2</c:v>
                </c:pt>
                <c:pt idx="17">
                  <c:v>0</c:v>
                </c:pt>
                <c:pt idx="18">
                  <c:v>8.6855819339895807E-2</c:v>
                </c:pt>
                <c:pt idx="19">
                  <c:v>1.44634075788256E-2</c:v>
                </c:pt>
                <c:pt idx="20">
                  <c:v>1.44613159797542E-2</c:v>
                </c:pt>
                <c:pt idx="21">
                  <c:v>3.6148062463851903E-2</c:v>
                </c:pt>
                <c:pt idx="22">
                  <c:v>1.445400014454E-2</c:v>
                </c:pt>
                <c:pt idx="23">
                  <c:v>7.2259556326324196E-3</c:v>
                </c:pt>
                <c:pt idx="24">
                  <c:v>-1.44508670520231E-2</c:v>
                </c:pt>
                <c:pt idx="25">
                  <c:v>7.2264778147131097E-3</c:v>
                </c:pt>
                <c:pt idx="26">
                  <c:v>5.0581689428426897E-2</c:v>
                </c:pt>
                <c:pt idx="27">
                  <c:v>3.6111512350137202E-2</c:v>
                </c:pt>
                <c:pt idx="28">
                  <c:v>7.2196953288571203E-3</c:v>
                </c:pt>
                <c:pt idx="29">
                  <c:v>2.8876696505919699E-2</c:v>
                </c:pt>
                <c:pt idx="30">
                  <c:v>7.21709006928406E-3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34F-4783-A0DC-75381F13C19D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GFA Insurance Ltd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01.07.2019</c:v>
                </c:pt>
                <c:pt idx="1">
                  <c:v>02.07.2019</c:v>
                </c:pt>
                <c:pt idx="2">
                  <c:v>03.07.2019</c:v>
                </c:pt>
                <c:pt idx="3">
                  <c:v>04.07.2019</c:v>
                </c:pt>
                <c:pt idx="4">
                  <c:v>05.07.2019</c:v>
                </c:pt>
                <c:pt idx="5">
                  <c:v>06.07.2019</c:v>
                </c:pt>
                <c:pt idx="6">
                  <c:v>07.07.2019</c:v>
                </c:pt>
                <c:pt idx="7">
                  <c:v>08.07.2019</c:v>
                </c:pt>
                <c:pt idx="8">
                  <c:v>09.07.2019</c:v>
                </c:pt>
                <c:pt idx="9">
                  <c:v>10.07.2019</c:v>
                </c:pt>
                <c:pt idx="10">
                  <c:v>11.07.2019</c:v>
                </c:pt>
                <c:pt idx="11">
                  <c:v>12.07.2019</c:v>
                </c:pt>
                <c:pt idx="12">
                  <c:v>13.07.2019</c:v>
                </c:pt>
                <c:pt idx="13">
                  <c:v>14.07.2019</c:v>
                </c:pt>
                <c:pt idx="14">
                  <c:v>15.07.2019</c:v>
                </c:pt>
                <c:pt idx="15">
                  <c:v>16.07.2019</c:v>
                </c:pt>
                <c:pt idx="16">
                  <c:v>17.07.2019</c:v>
                </c:pt>
                <c:pt idx="17">
                  <c:v>18.07.2019</c:v>
                </c:pt>
                <c:pt idx="18">
                  <c:v>19.07.2019</c:v>
                </c:pt>
                <c:pt idx="19">
                  <c:v>20.07.2019</c:v>
                </c:pt>
                <c:pt idx="20">
                  <c:v>21.07.2019</c:v>
                </c:pt>
                <c:pt idx="21">
                  <c:v>22.07.2019</c:v>
                </c:pt>
                <c:pt idx="22">
                  <c:v>23.07.2019</c:v>
                </c:pt>
                <c:pt idx="23">
                  <c:v>24.07.2019</c:v>
                </c:pt>
                <c:pt idx="24">
                  <c:v>25.07.2019</c:v>
                </c:pt>
                <c:pt idx="25">
                  <c:v>26.07.2019</c:v>
                </c:pt>
                <c:pt idx="26">
                  <c:v>27.07.2019</c:v>
                </c:pt>
                <c:pt idx="27">
                  <c:v>28.07.2019</c:v>
                </c:pt>
                <c:pt idx="28">
                  <c:v>29.07.2019</c:v>
                </c:pt>
                <c:pt idx="29">
                  <c:v>30.07.2019</c:v>
                </c:pt>
                <c:pt idx="30">
                  <c:v>31.07.2019</c:v>
                </c:pt>
              </c:strCache>
            </c:strRef>
          </c:cat>
          <c:val>
            <c:numRef>
              <c:f>Sheet1!$M$2:$M$32</c:f>
              <c:numCache>
                <c:formatCode>General</c:formatCode>
                <c:ptCount val="31"/>
                <c:pt idx="0">
                  <c:v>4.7498416719442701E-2</c:v>
                </c:pt>
                <c:pt idx="1">
                  <c:v>1.5825288811520798E-2</c:v>
                </c:pt>
                <c:pt idx="2">
                  <c:v>3.1645569620253201E-2</c:v>
                </c:pt>
                <c:pt idx="3">
                  <c:v>7.9088895919012997E-2</c:v>
                </c:pt>
                <c:pt idx="4">
                  <c:v>4.7415836889521099E-2</c:v>
                </c:pt>
                <c:pt idx="5">
                  <c:v>3.15955766192733E-2</c:v>
                </c:pt>
                <c:pt idx="6">
                  <c:v>1.5792798483891299E-2</c:v>
                </c:pt>
                <c:pt idx="7">
                  <c:v>-1.5790304752881699E-2</c:v>
                </c:pt>
                <c:pt idx="8">
                  <c:v>6.3171193935565403E-2</c:v>
                </c:pt>
                <c:pt idx="9">
                  <c:v>3.1565656565656602E-2</c:v>
                </c:pt>
                <c:pt idx="10">
                  <c:v>3.1555695803092497E-2</c:v>
                </c:pt>
                <c:pt idx="11">
                  <c:v>0</c:v>
                </c:pt>
                <c:pt idx="12">
                  <c:v>1.5772870662460602E-2</c:v>
                </c:pt>
                <c:pt idx="13">
                  <c:v>0</c:v>
                </c:pt>
                <c:pt idx="14">
                  <c:v>1.5770383220312299E-2</c:v>
                </c:pt>
                <c:pt idx="15">
                  <c:v>4.7303689687795698E-2</c:v>
                </c:pt>
                <c:pt idx="16">
                  <c:v>4.7281323877068598E-2</c:v>
                </c:pt>
                <c:pt idx="17">
                  <c:v>4.7258979206049198E-2</c:v>
                </c:pt>
                <c:pt idx="18">
                  <c:v>7.8727759407967293E-2</c:v>
                </c:pt>
                <c:pt idx="19">
                  <c:v>-1.5733165512901201E-2</c:v>
                </c:pt>
                <c:pt idx="20">
                  <c:v>0</c:v>
                </c:pt>
                <c:pt idx="21">
                  <c:v>7.8678206136900103E-2</c:v>
                </c:pt>
                <c:pt idx="22">
                  <c:v>-1.57232704402516E-2</c:v>
                </c:pt>
                <c:pt idx="23">
                  <c:v>-4.7177229124076098E-2</c:v>
                </c:pt>
                <c:pt idx="24">
                  <c:v>3.1466331025802402E-2</c:v>
                </c:pt>
                <c:pt idx="25">
                  <c:v>6.2912865681031799E-2</c:v>
                </c:pt>
                <c:pt idx="26">
                  <c:v>0.29864822382898498</c:v>
                </c:pt>
                <c:pt idx="27">
                  <c:v>0.25074439742986998</c:v>
                </c:pt>
                <c:pt idx="28">
                  <c:v>4.6896982960762897E-2</c:v>
                </c:pt>
                <c:pt idx="29">
                  <c:v>9.375E-2</c:v>
                </c:pt>
                <c:pt idx="30">
                  <c:v>0.109272556977833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34F-4783-A0DC-75381F13C19D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Eagle Insurance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01.07.2019</c:v>
                </c:pt>
                <c:pt idx="1">
                  <c:v>02.07.2019</c:v>
                </c:pt>
                <c:pt idx="2">
                  <c:v>03.07.2019</c:v>
                </c:pt>
                <c:pt idx="3">
                  <c:v>04.07.2019</c:v>
                </c:pt>
                <c:pt idx="4">
                  <c:v>05.07.2019</c:v>
                </c:pt>
                <c:pt idx="5">
                  <c:v>06.07.2019</c:v>
                </c:pt>
                <c:pt idx="6">
                  <c:v>07.07.2019</c:v>
                </c:pt>
                <c:pt idx="7">
                  <c:v>08.07.2019</c:v>
                </c:pt>
                <c:pt idx="8">
                  <c:v>09.07.2019</c:v>
                </c:pt>
                <c:pt idx="9">
                  <c:v>10.07.2019</c:v>
                </c:pt>
                <c:pt idx="10">
                  <c:v>11.07.2019</c:v>
                </c:pt>
                <c:pt idx="11">
                  <c:v>12.07.2019</c:v>
                </c:pt>
                <c:pt idx="12">
                  <c:v>13.07.2019</c:v>
                </c:pt>
                <c:pt idx="13">
                  <c:v>14.07.2019</c:v>
                </c:pt>
                <c:pt idx="14">
                  <c:v>15.07.2019</c:v>
                </c:pt>
                <c:pt idx="15">
                  <c:v>16.07.2019</c:v>
                </c:pt>
                <c:pt idx="16">
                  <c:v>17.07.2019</c:v>
                </c:pt>
                <c:pt idx="17">
                  <c:v>18.07.2019</c:v>
                </c:pt>
                <c:pt idx="18">
                  <c:v>19.07.2019</c:v>
                </c:pt>
                <c:pt idx="19">
                  <c:v>20.07.2019</c:v>
                </c:pt>
                <c:pt idx="20">
                  <c:v>21.07.2019</c:v>
                </c:pt>
                <c:pt idx="21">
                  <c:v>22.07.2019</c:v>
                </c:pt>
                <c:pt idx="22">
                  <c:v>23.07.2019</c:v>
                </c:pt>
                <c:pt idx="23">
                  <c:v>24.07.2019</c:v>
                </c:pt>
                <c:pt idx="24">
                  <c:v>25.07.2019</c:v>
                </c:pt>
                <c:pt idx="25">
                  <c:v>26.07.2019</c:v>
                </c:pt>
                <c:pt idx="26">
                  <c:v>27.07.2019</c:v>
                </c:pt>
                <c:pt idx="27">
                  <c:v>28.07.2019</c:v>
                </c:pt>
                <c:pt idx="28">
                  <c:v>29.07.2019</c:v>
                </c:pt>
                <c:pt idx="29">
                  <c:v>30.07.2019</c:v>
                </c:pt>
                <c:pt idx="30">
                  <c:v>31.07.2019</c:v>
                </c:pt>
              </c:strCache>
            </c:strRef>
          </c:cat>
          <c:val>
            <c:numRef>
              <c:f>Sheet1!$N$2:$N$32</c:f>
              <c:numCache>
                <c:formatCode>General</c:formatCode>
                <c:ptCount val="31"/>
                <c:pt idx="0">
                  <c:v>1.8365472910927501E-2</c:v>
                </c:pt>
                <c:pt idx="1">
                  <c:v>7.3448402497245699E-2</c:v>
                </c:pt>
                <c:pt idx="2">
                  <c:v>0.91743119266055095</c:v>
                </c:pt>
                <c:pt idx="3">
                  <c:v>1.30909090909091</c:v>
                </c:pt>
                <c:pt idx="4">
                  <c:v>3.05096913137114</c:v>
                </c:pt>
                <c:pt idx="5">
                  <c:v>1.4454893765238599</c:v>
                </c:pt>
                <c:pt idx="6">
                  <c:v>0.87553648068669498</c:v>
                </c:pt>
                <c:pt idx="7">
                  <c:v>0.901974132062628</c:v>
                </c:pt>
                <c:pt idx="8">
                  <c:v>1.04570753921403</c:v>
                </c:pt>
                <c:pt idx="9">
                  <c:v>1.1016524787180799</c:v>
                </c:pt>
                <c:pt idx="10">
                  <c:v>1.04011887072808</c:v>
                </c:pt>
                <c:pt idx="11">
                  <c:v>0.60457516339869299</c:v>
                </c:pt>
                <c:pt idx="12">
                  <c:v>0.25986681825564401</c:v>
                </c:pt>
                <c:pt idx="13">
                  <c:v>0.40498947027377302</c:v>
                </c:pt>
                <c:pt idx="14">
                  <c:v>0.35495321071313302</c:v>
                </c:pt>
                <c:pt idx="15">
                  <c:v>0.65916398713826396</c:v>
                </c:pt>
                <c:pt idx="16">
                  <c:v>9.5831336847149007E-2</c:v>
                </c:pt>
                <c:pt idx="17">
                  <c:v>0.46274134354555602</c:v>
                </c:pt>
                <c:pt idx="18">
                  <c:v>0.50825921219822101</c:v>
                </c:pt>
                <c:pt idx="19">
                  <c:v>0.36346396965866001</c:v>
                </c:pt>
                <c:pt idx="20">
                  <c:v>0.36214769327664897</c:v>
                </c:pt>
                <c:pt idx="21">
                  <c:v>0.423595858173831</c:v>
                </c:pt>
                <c:pt idx="22">
                  <c:v>0.359318856428683</c:v>
                </c:pt>
                <c:pt idx="23">
                  <c:v>0.264632627646326</c:v>
                </c:pt>
                <c:pt idx="24">
                  <c:v>0.186306474149977</c:v>
                </c:pt>
                <c:pt idx="25">
                  <c:v>0.99178676584534298</c:v>
                </c:pt>
                <c:pt idx="26">
                  <c:v>0.75187969924812004</c:v>
                </c:pt>
                <c:pt idx="27">
                  <c:v>0.48735912275357901</c:v>
                </c:pt>
                <c:pt idx="28">
                  <c:v>0.197029402849348</c:v>
                </c:pt>
                <c:pt idx="29">
                  <c:v>9.0757827862653101E-2</c:v>
                </c:pt>
                <c:pt idx="30">
                  <c:v>0.377814719661478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34F-4783-A0DC-75381F13C19D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MauBank Ltd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01.07.2019</c:v>
                </c:pt>
                <c:pt idx="1">
                  <c:v>02.07.2019</c:v>
                </c:pt>
                <c:pt idx="2">
                  <c:v>03.07.2019</c:v>
                </c:pt>
                <c:pt idx="3">
                  <c:v>04.07.2019</c:v>
                </c:pt>
                <c:pt idx="4">
                  <c:v>05.07.2019</c:v>
                </c:pt>
                <c:pt idx="5">
                  <c:v>06.07.2019</c:v>
                </c:pt>
                <c:pt idx="6">
                  <c:v>07.07.2019</c:v>
                </c:pt>
                <c:pt idx="7">
                  <c:v>08.07.2019</c:v>
                </c:pt>
                <c:pt idx="8">
                  <c:v>09.07.2019</c:v>
                </c:pt>
                <c:pt idx="9">
                  <c:v>10.07.2019</c:v>
                </c:pt>
                <c:pt idx="10">
                  <c:v>11.07.2019</c:v>
                </c:pt>
                <c:pt idx="11">
                  <c:v>12.07.2019</c:v>
                </c:pt>
                <c:pt idx="12">
                  <c:v>13.07.2019</c:v>
                </c:pt>
                <c:pt idx="13">
                  <c:v>14.07.2019</c:v>
                </c:pt>
                <c:pt idx="14">
                  <c:v>15.07.2019</c:v>
                </c:pt>
                <c:pt idx="15">
                  <c:v>16.07.2019</c:v>
                </c:pt>
                <c:pt idx="16">
                  <c:v>17.07.2019</c:v>
                </c:pt>
                <c:pt idx="17">
                  <c:v>18.07.2019</c:v>
                </c:pt>
                <c:pt idx="18">
                  <c:v>19.07.2019</c:v>
                </c:pt>
                <c:pt idx="19">
                  <c:v>20.07.2019</c:v>
                </c:pt>
                <c:pt idx="20">
                  <c:v>21.07.2019</c:v>
                </c:pt>
                <c:pt idx="21">
                  <c:v>22.07.2019</c:v>
                </c:pt>
                <c:pt idx="22">
                  <c:v>23.07.2019</c:v>
                </c:pt>
                <c:pt idx="23">
                  <c:v>24.07.2019</c:v>
                </c:pt>
                <c:pt idx="24">
                  <c:v>25.07.2019</c:v>
                </c:pt>
                <c:pt idx="25">
                  <c:v>26.07.2019</c:v>
                </c:pt>
                <c:pt idx="26">
                  <c:v>27.07.2019</c:v>
                </c:pt>
                <c:pt idx="27">
                  <c:v>28.07.2019</c:v>
                </c:pt>
                <c:pt idx="28">
                  <c:v>29.07.2019</c:v>
                </c:pt>
                <c:pt idx="29">
                  <c:v>30.07.2019</c:v>
                </c:pt>
                <c:pt idx="30">
                  <c:v>31.07.2019</c:v>
                </c:pt>
              </c:strCache>
            </c:strRef>
          </c:cat>
          <c:val>
            <c:numRef>
              <c:f>Sheet1!$O$2:$O$32</c:f>
              <c:numCache>
                <c:formatCode>General</c:formatCode>
                <c:ptCount val="31"/>
                <c:pt idx="0">
                  <c:v>1.8929882171141601</c:v>
                </c:pt>
                <c:pt idx="1">
                  <c:v>0.51997291807718304</c:v>
                </c:pt>
                <c:pt idx="2">
                  <c:v>0</c:v>
                </c:pt>
                <c:pt idx="3">
                  <c:v>8.0825497750357002E-3</c:v>
                </c:pt>
                <c:pt idx="4">
                  <c:v>2.42456896551724E-2</c:v>
                </c:pt>
                <c:pt idx="5">
                  <c:v>5.38662501009992E-3</c:v>
                </c:pt>
                <c:pt idx="6">
                  <c:v>0</c:v>
                </c:pt>
                <c:pt idx="7">
                  <c:v>8.0795023026581595E-3</c:v>
                </c:pt>
                <c:pt idx="8">
                  <c:v>-2.6929498572736601E-3</c:v>
                </c:pt>
                <c:pt idx="9">
                  <c:v>8.07906713704791E-3</c:v>
                </c:pt>
                <c:pt idx="10">
                  <c:v>8.0784144765187402E-3</c:v>
                </c:pt>
                <c:pt idx="11">
                  <c:v>5.38517461428687E-3</c:v>
                </c:pt>
                <c:pt idx="12">
                  <c:v>0</c:v>
                </c:pt>
                <c:pt idx="13">
                  <c:v>0</c:v>
                </c:pt>
                <c:pt idx="14">
                  <c:v>0.19116340432406201</c:v>
                </c:pt>
                <c:pt idx="15">
                  <c:v>0.36547350317102001</c:v>
                </c:pt>
                <c:pt idx="16">
                  <c:v>0.41501552961336602</c:v>
                </c:pt>
                <c:pt idx="17">
                  <c:v>0.43463189611497699</c:v>
                </c:pt>
                <c:pt idx="18">
                  <c:v>0.27611108161206399</c:v>
                </c:pt>
                <c:pt idx="19">
                  <c:v>0.20651310563939601</c:v>
                </c:pt>
                <c:pt idx="20">
                  <c:v>6.6053688437962402E-2</c:v>
                </c:pt>
                <c:pt idx="21">
                  <c:v>4.2246455258363499E-2</c:v>
                </c:pt>
                <c:pt idx="22">
                  <c:v>7.9178653435033899E-2</c:v>
                </c:pt>
                <c:pt idx="23">
                  <c:v>0.28481763759592799</c:v>
                </c:pt>
                <c:pt idx="24">
                  <c:v>1.15181318536829</c:v>
                </c:pt>
                <c:pt idx="25">
                  <c:v>1.75484206421422</c:v>
                </c:pt>
                <c:pt idx="26">
                  <c:v>1.75779253960143</c:v>
                </c:pt>
                <c:pt idx="27">
                  <c:v>0.59003715978708404</c:v>
                </c:pt>
                <c:pt idx="28">
                  <c:v>1.2480343459051999E-2</c:v>
                </c:pt>
                <c:pt idx="29">
                  <c:v>7.4872716382150296E-3</c:v>
                </c:pt>
                <c:pt idx="30">
                  <c:v>2.4955703626063702E-3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F34F-4783-A0DC-75381F13C19D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Banque des Mascareignes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01.07.2019</c:v>
                </c:pt>
                <c:pt idx="1">
                  <c:v>02.07.2019</c:v>
                </c:pt>
                <c:pt idx="2">
                  <c:v>03.07.2019</c:v>
                </c:pt>
                <c:pt idx="3">
                  <c:v>04.07.2019</c:v>
                </c:pt>
                <c:pt idx="4">
                  <c:v>05.07.2019</c:v>
                </c:pt>
                <c:pt idx="5">
                  <c:v>06.07.2019</c:v>
                </c:pt>
                <c:pt idx="6">
                  <c:v>07.07.2019</c:v>
                </c:pt>
                <c:pt idx="7">
                  <c:v>08.07.2019</c:v>
                </c:pt>
                <c:pt idx="8">
                  <c:v>09.07.2019</c:v>
                </c:pt>
                <c:pt idx="9">
                  <c:v>10.07.2019</c:v>
                </c:pt>
                <c:pt idx="10">
                  <c:v>11.07.2019</c:v>
                </c:pt>
                <c:pt idx="11">
                  <c:v>12.07.2019</c:v>
                </c:pt>
                <c:pt idx="12">
                  <c:v>13.07.2019</c:v>
                </c:pt>
                <c:pt idx="13">
                  <c:v>14.07.2019</c:v>
                </c:pt>
                <c:pt idx="14">
                  <c:v>15.07.2019</c:v>
                </c:pt>
                <c:pt idx="15">
                  <c:v>16.07.2019</c:v>
                </c:pt>
                <c:pt idx="16">
                  <c:v>17.07.2019</c:v>
                </c:pt>
                <c:pt idx="17">
                  <c:v>18.07.2019</c:v>
                </c:pt>
                <c:pt idx="18">
                  <c:v>19.07.2019</c:v>
                </c:pt>
                <c:pt idx="19">
                  <c:v>20.07.2019</c:v>
                </c:pt>
                <c:pt idx="20">
                  <c:v>21.07.2019</c:v>
                </c:pt>
                <c:pt idx="21">
                  <c:v>22.07.2019</c:v>
                </c:pt>
                <c:pt idx="22">
                  <c:v>23.07.2019</c:v>
                </c:pt>
                <c:pt idx="23">
                  <c:v>24.07.2019</c:v>
                </c:pt>
                <c:pt idx="24">
                  <c:v>25.07.2019</c:v>
                </c:pt>
                <c:pt idx="25">
                  <c:v>26.07.2019</c:v>
                </c:pt>
                <c:pt idx="26">
                  <c:v>27.07.2019</c:v>
                </c:pt>
                <c:pt idx="27">
                  <c:v>28.07.2019</c:v>
                </c:pt>
                <c:pt idx="28">
                  <c:v>29.07.2019</c:v>
                </c:pt>
                <c:pt idx="29">
                  <c:v>30.07.2019</c:v>
                </c:pt>
                <c:pt idx="30">
                  <c:v>31.07.2019</c:v>
                </c:pt>
              </c:strCache>
            </c:strRef>
          </c:cat>
          <c:val>
            <c:numRef>
              <c:f>Sheet1!$P$2:$P$32</c:f>
              <c:numCache>
                <c:formatCode>General</c:formatCode>
                <c:ptCount val="31"/>
                <c:pt idx="0">
                  <c:v>2.6378264310208399E-2</c:v>
                </c:pt>
                <c:pt idx="1">
                  <c:v>-1.05485232067511E-2</c:v>
                </c:pt>
                <c:pt idx="2">
                  <c:v>-5.2748180187783501E-3</c:v>
                </c:pt>
                <c:pt idx="3">
                  <c:v>-2.11003850820277E-2</c:v>
                </c:pt>
                <c:pt idx="4">
                  <c:v>-1.05524191420883E-2</c:v>
                </c:pt>
                <c:pt idx="5">
                  <c:v>-5.2767663975515798E-3</c:v>
                </c:pt>
                <c:pt idx="6">
                  <c:v>-1.05540897097625E-2</c:v>
                </c:pt>
                <c:pt idx="7">
                  <c:v>0</c:v>
                </c:pt>
                <c:pt idx="8">
                  <c:v>-2.1110407430863402E-2</c:v>
                </c:pt>
                <c:pt idx="9">
                  <c:v>0</c:v>
                </c:pt>
                <c:pt idx="10">
                  <c:v>-1.0557432432432399E-2</c:v>
                </c:pt>
                <c:pt idx="11">
                  <c:v>0</c:v>
                </c:pt>
                <c:pt idx="12">
                  <c:v>-1.0558547143912999E-2</c:v>
                </c:pt>
                <c:pt idx="13">
                  <c:v>2.1119324181626199E-2</c:v>
                </c:pt>
                <c:pt idx="14">
                  <c:v>5.2787162162162204E-3</c:v>
                </c:pt>
                <c:pt idx="15">
                  <c:v>0</c:v>
                </c:pt>
                <c:pt idx="16">
                  <c:v>1.5835312747426802E-2</c:v>
                </c:pt>
                <c:pt idx="17">
                  <c:v>-5.2776018577158504E-3</c:v>
                </c:pt>
                <c:pt idx="18">
                  <c:v>-1.5833641209690202E-2</c:v>
                </c:pt>
                <c:pt idx="19">
                  <c:v>-5.2787162162162204E-3</c:v>
                </c:pt>
                <c:pt idx="20">
                  <c:v>-5.2789948793749699E-3</c:v>
                </c:pt>
                <c:pt idx="21">
                  <c:v>-1.0558547143912999E-2</c:v>
                </c:pt>
                <c:pt idx="22">
                  <c:v>0</c:v>
                </c:pt>
                <c:pt idx="23">
                  <c:v>0</c:v>
                </c:pt>
                <c:pt idx="24">
                  <c:v>-1.0559662090813099E-2</c:v>
                </c:pt>
                <c:pt idx="25">
                  <c:v>0</c:v>
                </c:pt>
                <c:pt idx="26">
                  <c:v>-2.1121554546414598E-2</c:v>
                </c:pt>
                <c:pt idx="27">
                  <c:v>-5.2815041723883E-3</c:v>
                </c:pt>
                <c:pt idx="28">
                  <c:v>0</c:v>
                </c:pt>
                <c:pt idx="29">
                  <c:v>5.2817831299846801E-3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F34F-4783-A0DC-75381F13C19D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Sanlam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01.07.2019</c:v>
                </c:pt>
                <c:pt idx="1">
                  <c:v>02.07.2019</c:v>
                </c:pt>
                <c:pt idx="2">
                  <c:v>03.07.2019</c:v>
                </c:pt>
                <c:pt idx="3">
                  <c:v>04.07.2019</c:v>
                </c:pt>
                <c:pt idx="4">
                  <c:v>05.07.2019</c:v>
                </c:pt>
                <c:pt idx="5">
                  <c:v>06.07.2019</c:v>
                </c:pt>
                <c:pt idx="6">
                  <c:v>07.07.2019</c:v>
                </c:pt>
                <c:pt idx="7">
                  <c:v>08.07.2019</c:v>
                </c:pt>
                <c:pt idx="8">
                  <c:v>09.07.2019</c:v>
                </c:pt>
                <c:pt idx="9">
                  <c:v>10.07.2019</c:v>
                </c:pt>
                <c:pt idx="10">
                  <c:v>11.07.2019</c:v>
                </c:pt>
                <c:pt idx="11">
                  <c:v>12.07.2019</c:v>
                </c:pt>
                <c:pt idx="12">
                  <c:v>13.07.2019</c:v>
                </c:pt>
                <c:pt idx="13">
                  <c:v>14.07.2019</c:v>
                </c:pt>
                <c:pt idx="14">
                  <c:v>15.07.2019</c:v>
                </c:pt>
                <c:pt idx="15">
                  <c:v>16.07.2019</c:v>
                </c:pt>
                <c:pt idx="16">
                  <c:v>17.07.2019</c:v>
                </c:pt>
                <c:pt idx="17">
                  <c:v>18.07.2019</c:v>
                </c:pt>
                <c:pt idx="18">
                  <c:v>19.07.2019</c:v>
                </c:pt>
                <c:pt idx="19">
                  <c:v>20.07.2019</c:v>
                </c:pt>
                <c:pt idx="20">
                  <c:v>21.07.2019</c:v>
                </c:pt>
                <c:pt idx="21">
                  <c:v>22.07.2019</c:v>
                </c:pt>
                <c:pt idx="22">
                  <c:v>23.07.2019</c:v>
                </c:pt>
                <c:pt idx="23">
                  <c:v>24.07.2019</c:v>
                </c:pt>
                <c:pt idx="24">
                  <c:v>25.07.2019</c:v>
                </c:pt>
                <c:pt idx="25">
                  <c:v>26.07.2019</c:v>
                </c:pt>
                <c:pt idx="26">
                  <c:v>27.07.2019</c:v>
                </c:pt>
                <c:pt idx="27">
                  <c:v>28.07.2019</c:v>
                </c:pt>
                <c:pt idx="28">
                  <c:v>29.07.2019</c:v>
                </c:pt>
                <c:pt idx="29">
                  <c:v>30.07.2019</c:v>
                </c:pt>
                <c:pt idx="30">
                  <c:v>31.07.2019</c:v>
                </c:pt>
              </c:strCache>
            </c:strRef>
          </c:cat>
          <c:val>
            <c:numRef>
              <c:f>Sheet1!$Q$2:$Q$32</c:f>
              <c:numCache>
                <c:formatCode>General</c:formatCode>
                <c:ptCount val="31"/>
                <c:pt idx="0">
                  <c:v>9.9587706893461102E-3</c:v>
                </c:pt>
                <c:pt idx="1">
                  <c:v>1.99155580339361E-2</c:v>
                </c:pt>
                <c:pt idx="2">
                  <c:v>1.9911592529170501E-2</c:v>
                </c:pt>
                <c:pt idx="3">
                  <c:v>3.3842968625577299E-2</c:v>
                </c:pt>
                <c:pt idx="4">
                  <c:v>3.68166530677227E-2</c:v>
                </c:pt>
                <c:pt idx="5">
                  <c:v>2.8845675635350902E-2</c:v>
                </c:pt>
                <c:pt idx="6">
                  <c:v>1.0938307943200399E-2</c:v>
                </c:pt>
                <c:pt idx="7">
                  <c:v>2.98284862043251E-2</c:v>
                </c:pt>
                <c:pt idx="8">
                  <c:v>2.3855673177277499E-2</c:v>
                </c:pt>
                <c:pt idx="9">
                  <c:v>3.3787476771109701E-2</c:v>
                </c:pt>
                <c:pt idx="10">
                  <c:v>4.6690442367106101E-2</c:v>
                </c:pt>
                <c:pt idx="11">
                  <c:v>2.2837851256081801E-2</c:v>
                </c:pt>
                <c:pt idx="12">
                  <c:v>3.3752593489720401E-2</c:v>
                </c:pt>
                <c:pt idx="13">
                  <c:v>1.9847767622336698E-2</c:v>
                </c:pt>
                <c:pt idx="14">
                  <c:v>4.3656423943564199E-2</c:v>
                </c:pt>
                <c:pt idx="15">
                  <c:v>3.6695064018010301E-2</c:v>
                </c:pt>
                <c:pt idx="16">
                  <c:v>2.18106832692231E-2</c:v>
                </c:pt>
                <c:pt idx="17">
                  <c:v>3.2708890871245899E-2</c:v>
                </c:pt>
                <c:pt idx="18">
                  <c:v>2.9725632412829599E-2</c:v>
                </c:pt>
                <c:pt idx="19">
                  <c:v>2.4763999088684801E-2</c:v>
                </c:pt>
                <c:pt idx="20">
                  <c:v>2.6738497494503799E-2</c:v>
                </c:pt>
                <c:pt idx="21">
                  <c:v>1.4850749962873101E-2</c:v>
                </c:pt>
                <c:pt idx="22">
                  <c:v>3.7616313601267097E-2</c:v>
                </c:pt>
                <c:pt idx="23">
                  <c:v>2.0780146054740802E-2</c:v>
                </c:pt>
                <c:pt idx="24">
                  <c:v>3.1658405801402903E-2</c:v>
                </c:pt>
                <c:pt idx="25">
                  <c:v>1.1868144910049399E-2</c:v>
                </c:pt>
                <c:pt idx="26">
                  <c:v>1.9777894247599501E-2</c:v>
                </c:pt>
                <c:pt idx="27">
                  <c:v>1.977398337008E-2</c:v>
                </c:pt>
                <c:pt idx="28">
                  <c:v>2.0758577740873599E-2</c:v>
                </c:pt>
                <c:pt idx="29">
                  <c:v>3.1625553447185303E-2</c:v>
                </c:pt>
                <c:pt idx="30">
                  <c:v>2.4699652228896599E-2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F34F-4783-A0DC-75381F13C1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9026920"/>
        <c:axId val="189028232"/>
      </c:lineChart>
      <c:catAx>
        <c:axId val="18902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9028232"/>
        <c:crosses val="autoZero"/>
        <c:auto val="1"/>
        <c:lblAlgn val="ctr"/>
        <c:lblOffset val="100"/>
        <c:noMultiLvlLbl val="0"/>
      </c:catAx>
      <c:valAx>
        <c:axId val="18902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902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D4B40-7BC8-4FCB-8CA1-AB9882E75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Financial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2CDC41-CE71-4387-AEFD-7A837DE2E4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539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11F15-37EE-42CF-8AA9-F02CF0E997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01.07.2019 - 31.07.2019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FC4DB-4790-41B5-B266-55A499DAB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1163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Rate | Financial Sector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Financial Sector</dc:title>
  <dc:creator>Frederik Peiniger</dc:creator>
  <cp:lastModifiedBy>Frederik Peiniger</cp:lastModifiedBy>
  <cp:revision>1</cp:revision>
  <dcterms:created xsi:type="dcterms:W3CDTF">2019-08-09T04:24:26Z</dcterms:created>
  <dcterms:modified xsi:type="dcterms:W3CDTF">2019-08-09T04:24:32Z</dcterms:modified>
</cp:coreProperties>
</file>