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Sheet1!$A$2:$A$8</c:f>
            </c:multiLvlStrRef>
          </c:cat>
          <c:val>
            <c:numRef>
              <c:f>Sheet1!$B$2:$B$8</c:f>
            </c:numRef>
          </c:val>
          <c:extLst>
            <c:ext xmlns:c16="http://schemas.microsoft.com/office/drawing/2014/chart" uri="{C3380CC4-5D6E-409C-BE32-E72D297353CC}">
              <c16:uniqueId val="{00000000-1B1F-4A3D-9EB3-60C00D80C9AC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Sheet1!$A$2:$A$8</c:f>
            </c:multiLvlStrRef>
          </c:cat>
          <c:val>
            <c:numRef>
              <c:f>Sheet1!$C$2:$C$8</c:f>
            </c:numRef>
          </c:val>
          <c:extLst>
            <c:ext xmlns:c16="http://schemas.microsoft.com/office/drawing/2014/chart" uri="{C3380CC4-5D6E-409C-BE32-E72D297353CC}">
              <c16:uniqueId val="{00000001-1B1F-4A3D-9EB3-60C00D80C9AC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Sheet1!$A$2:$A$8</c:f>
            </c:multiLvlStrRef>
          </c:cat>
          <c:val>
            <c:numRef>
              <c:f>Sheet1!$D$2:$D$8</c:f>
            </c:numRef>
          </c:val>
          <c:extLst>
            <c:ext xmlns:c16="http://schemas.microsoft.com/office/drawing/2014/chart" uri="{C3380CC4-5D6E-409C-BE32-E72D297353CC}">
              <c16:uniqueId val="{00000002-1B1F-4A3D-9EB3-60C00D80C9AC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Sheet1!$A$2:$A$8</c:f>
            </c:multiLvlStrRef>
          </c:cat>
          <c:val>
            <c:numRef>
              <c:f>Sheet1!$E$2:$E$8</c:f>
            </c:numRef>
          </c:val>
          <c:extLst>
            <c:ext xmlns:c16="http://schemas.microsoft.com/office/drawing/2014/chart" uri="{C3380CC4-5D6E-409C-BE32-E72D297353CC}">
              <c16:uniqueId val="{00000003-1B1F-4A3D-9EB3-60C00D80C9AC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multiLvlStrRef>
              <c:f>Sheet1!$A$2:$A$8</c:f>
            </c:multiLvlStrRef>
          </c:cat>
          <c:val>
            <c:numRef>
              <c:f>Sheet1!$F$2:$F$8</c:f>
            </c:numRef>
          </c:val>
          <c:extLst>
            <c:ext xmlns:c16="http://schemas.microsoft.com/office/drawing/2014/chart" uri="{C3380CC4-5D6E-409C-BE32-E72D297353CC}">
              <c16:uniqueId val="{00000004-1B1F-4A3D-9EB3-60C00D80C9AC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multiLvlStrRef>
              <c:f>Sheet1!$A$2:$A$8</c:f>
            </c:multiLvlStrRef>
          </c:cat>
          <c:val>
            <c:numRef>
              <c:f>Sheet1!$G$2:$G$8</c:f>
            </c:numRef>
          </c:val>
          <c:extLst>
            <c:ext xmlns:c16="http://schemas.microsoft.com/office/drawing/2014/chart" uri="{C3380CC4-5D6E-409C-BE32-E72D297353CC}">
              <c16:uniqueId val="{00000005-1B1F-4A3D-9EB3-60C00D80C9AC}"/>
            </c:ext>
          </c:extLst>
        </c:ser>
        <c:ser>
          <c:idx val="6"/>
          <c:order val="6"/>
          <c:tx>
            <c:strRef>
              <c:f>Sheet1!$H$1</c:f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Sheet1!$A$2:$A$8</c:f>
            </c:multiLvlStrRef>
          </c:cat>
          <c:val>
            <c:numRef>
              <c:f>Sheet1!$H$2:$H$8</c:f>
            </c:numRef>
          </c:val>
          <c:extLst>
            <c:ext xmlns:c16="http://schemas.microsoft.com/office/drawing/2014/chart" uri="{C3380CC4-5D6E-409C-BE32-E72D297353CC}">
              <c16:uniqueId val="{00000006-1B1F-4A3D-9EB3-60C00D80C9AC}"/>
            </c:ext>
          </c:extLst>
        </c:ser>
        <c:ser>
          <c:idx val="7"/>
          <c:order val="7"/>
          <c:tx>
            <c:strRef>
              <c:f>Sheet1!$I$1</c:f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Sheet1!$A$2:$A$8</c:f>
            </c:multiLvlStrRef>
          </c:cat>
          <c:val>
            <c:numRef>
              <c:f>Sheet1!$I$2:$I$8</c:f>
            </c:numRef>
          </c:val>
          <c:extLst>
            <c:ext xmlns:c16="http://schemas.microsoft.com/office/drawing/2014/chart" uri="{C3380CC4-5D6E-409C-BE32-E72D297353CC}">
              <c16:uniqueId val="{00000007-1B1F-4A3D-9EB3-60C00D80C9AC}"/>
            </c:ext>
          </c:extLst>
        </c:ser>
        <c:ser>
          <c:idx val="8"/>
          <c:order val="8"/>
          <c:tx>
            <c:strRef>
              <c:f>Sheet1!$J$1</c:f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Sheet1!$A$2:$A$8</c:f>
            </c:multiLvlStrRef>
          </c:cat>
          <c:val>
            <c:numRef>
              <c:f>Sheet1!$J$2:$J$8</c:f>
            </c:numRef>
          </c:val>
          <c:extLst>
            <c:ext xmlns:c16="http://schemas.microsoft.com/office/drawing/2014/chart" uri="{C3380CC4-5D6E-409C-BE32-E72D297353CC}">
              <c16:uniqueId val="{00000008-1B1F-4A3D-9EB3-60C00D80C9A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72284616"/>
        <c:axId val="172284944"/>
      </c:barChart>
      <c:catAx>
        <c:axId val="1722846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2284944"/>
        <c:crosses val="autoZero"/>
        <c:auto val="1"/>
        <c:lblAlgn val="ctr"/>
        <c:lblOffset val="100"/>
        <c:noMultiLvlLbl val="0"/>
      </c:catAx>
      <c:valAx>
        <c:axId val="1722849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22846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030727-25BE-4BD5-A833-8564B08EE1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Weekday | INSURANCE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C48C7EF-A141-4452-A207-00A3313B782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2039783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78378C-FA0C-47D0-83A1-ED99CD13B71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18.03.2019 - 31.03.2019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0C5DD4-2F7F-4972-BE5C-0B8BAC6512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970489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Own Posts By Weekday | INSURANCE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By Weekday | INSURANCE</dc:title>
  <dc:creator>Frederik Peiniger</dc:creator>
  <cp:lastModifiedBy>Frederik Peiniger</cp:lastModifiedBy>
  <cp:revision>1</cp:revision>
  <dcterms:created xsi:type="dcterms:W3CDTF">2019-04-12T12:49:04Z</dcterms:created>
  <dcterms:modified xsi:type="dcterms:W3CDTF">2019-04-12T12:49:07Z</dcterms:modified>
</cp:coreProperties>
</file>