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SWAN Mauritius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76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D7-4E5A-88A2-6B598B2720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</c:v>
                </c:pt>
                <c:pt idx="1">
                  <c:v>362</c:v>
                </c:pt>
                <c:pt idx="2">
                  <c:v>706</c:v>
                </c:pt>
                <c:pt idx="3">
                  <c:v>0</c:v>
                </c:pt>
                <c:pt idx="4">
                  <c:v>378</c:v>
                </c:pt>
                <c:pt idx="5">
                  <c:v>0</c:v>
                </c:pt>
                <c:pt idx="6">
                  <c:v>0</c:v>
                </c:pt>
                <c:pt idx="7">
                  <c:v>19</c:v>
                </c:pt>
                <c:pt idx="8">
                  <c:v>0</c:v>
                </c:pt>
                <c:pt idx="9">
                  <c:v>0</c:v>
                </c:pt>
                <c:pt idx="10">
                  <c:v>137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D7-4E5A-88A2-6B598B2720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Quantum Insurance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D7-4E5A-88A2-6B598B2720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Mauritian Eagle Insurance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D7-4E5A-88A2-6B598B2720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State Insurance Company of Mauritius Ltd - SICOM Group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39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7D7-4E5A-88A2-6B598B2720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Island Life Assurance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7D7-4E5A-88A2-6B598B2720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NIC Mauritius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503</c:v>
                </c:pt>
                <c:pt idx="1">
                  <c:v>0</c:v>
                </c:pt>
                <c:pt idx="2">
                  <c:v>0</c:v>
                </c:pt>
                <c:pt idx="3">
                  <c:v>22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581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7D7-4E5A-88A2-6B598B2720C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GFA Insurance Ltd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Sheet1!$I$2:$I$15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7D7-4E5A-88A2-6B598B2720C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Cim Finance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Sheet1!$J$2:$J$15</c:f>
              <c:numCache>
                <c:formatCode>General</c:formatCode>
                <c:ptCount val="14"/>
                <c:pt idx="0">
                  <c:v>43</c:v>
                </c:pt>
                <c:pt idx="1">
                  <c:v>419</c:v>
                </c:pt>
                <c:pt idx="2">
                  <c:v>108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41</c:v>
                </c:pt>
                <c:pt idx="8">
                  <c:v>15</c:v>
                </c:pt>
                <c:pt idx="9">
                  <c:v>3</c:v>
                </c:pt>
                <c:pt idx="10">
                  <c:v>13</c:v>
                </c:pt>
                <c:pt idx="11">
                  <c:v>23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7D7-4E5A-88A2-6B598B272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073192"/>
        <c:axId val="281805288"/>
      </c:lineChart>
      <c:catAx>
        <c:axId val="34107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05288"/>
        <c:crosses val="autoZero"/>
        <c:auto val="1"/>
        <c:lblAlgn val="ctr"/>
        <c:lblOffset val="100"/>
        <c:noMultiLvlLbl val="0"/>
      </c:catAx>
      <c:valAx>
        <c:axId val="28180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7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6BE04-FB73-4E57-B598-47830268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031B4E-AC1E-4D9C-8E3C-630693F966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1247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7E6B0-E3E8-45E1-8958-7D092E3D1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18.03.2019 - 31.03.2019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E4D1C-ACC1-4DDC-B622-55108787E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920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INSURANCE</dc:title>
  <dc:creator>Frederik Peiniger</dc:creator>
  <cp:lastModifiedBy>Frederik Peiniger</cp:lastModifiedBy>
  <cp:revision>1</cp:revision>
  <dcterms:created xsi:type="dcterms:W3CDTF">2019-04-12T12:48:52Z</dcterms:created>
  <dcterms:modified xsi:type="dcterms:W3CDTF">2019-04-12T12:48:57Z</dcterms:modified>
</cp:coreProperties>
</file>