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smooth val="0"/>
          <c:extLst>
            <c:ext xmlns:c16="http://schemas.microsoft.com/office/drawing/2014/chart" uri="{C3380CC4-5D6E-409C-BE32-E72D297353CC}">
              <c16:uniqueId val="{00000000-5869-4460-BCD3-8A7DEBE383A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Sheet1!$C$2:$C$15</c:f>
            </c:numRef>
          </c:val>
          <c:smooth val="0"/>
          <c:extLst>
            <c:ext xmlns:c16="http://schemas.microsoft.com/office/drawing/2014/chart" uri="{C3380CC4-5D6E-409C-BE32-E72D297353CC}">
              <c16:uniqueId val="{00000001-5869-4460-BCD3-8A7DEBE383A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Sheet1!$D$2:$D$15</c:f>
            </c:numRef>
          </c:val>
          <c:smooth val="0"/>
          <c:extLst>
            <c:ext xmlns:c16="http://schemas.microsoft.com/office/drawing/2014/chart" uri="{C3380CC4-5D6E-409C-BE32-E72D297353CC}">
              <c16:uniqueId val="{00000002-5869-4460-BCD3-8A7DEBE383A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Sheet1!$E$2:$E$15</c:f>
            </c:numRef>
          </c:val>
          <c:smooth val="0"/>
          <c:extLst>
            <c:ext xmlns:c16="http://schemas.microsoft.com/office/drawing/2014/chart" uri="{C3380CC4-5D6E-409C-BE32-E72D297353CC}">
              <c16:uniqueId val="{00000003-5869-4460-BCD3-8A7DEBE383A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Sheet1!$F$2:$F$15</c:f>
            </c:numRef>
          </c:val>
          <c:smooth val="0"/>
          <c:extLst>
            <c:ext xmlns:c16="http://schemas.microsoft.com/office/drawing/2014/chart" uri="{C3380CC4-5D6E-409C-BE32-E72D297353CC}">
              <c16:uniqueId val="{00000004-5869-4460-BCD3-8A7DEBE383AF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Sheet1!$G$2:$G$15</c:f>
            </c:numRef>
          </c:val>
          <c:smooth val="0"/>
          <c:extLst>
            <c:ext xmlns:c16="http://schemas.microsoft.com/office/drawing/2014/chart" uri="{C3380CC4-5D6E-409C-BE32-E72D297353CC}">
              <c16:uniqueId val="{00000005-5869-4460-BCD3-8A7DEBE383AF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Sheet1!$H$2:$H$15</c:f>
            </c:numRef>
          </c:val>
          <c:smooth val="0"/>
          <c:extLst>
            <c:ext xmlns:c16="http://schemas.microsoft.com/office/drawing/2014/chart" uri="{C3380CC4-5D6E-409C-BE32-E72D297353CC}">
              <c16:uniqueId val="{00000006-5869-4460-BCD3-8A7DEBE383AF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Sheet1!$I$2:$I$15</c:f>
            </c:numRef>
          </c:val>
          <c:smooth val="0"/>
          <c:extLst>
            <c:ext xmlns:c16="http://schemas.microsoft.com/office/drawing/2014/chart" uri="{C3380CC4-5D6E-409C-BE32-E72D297353CC}">
              <c16:uniqueId val="{00000007-5869-4460-BCD3-8A7DEBE383AF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Sheet1!$J$2:$J$15</c:f>
            </c:numRef>
          </c:val>
          <c:smooth val="0"/>
          <c:extLst>
            <c:ext xmlns:c16="http://schemas.microsoft.com/office/drawing/2014/chart" uri="{C3380CC4-5D6E-409C-BE32-E72D297353CC}">
              <c16:uniqueId val="{00000008-5869-4460-BCD3-8A7DEBE383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855904"/>
        <c:axId val="351856232"/>
      </c:lineChart>
      <c:catAx>
        <c:axId val="351855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856232"/>
        <c:crosses val="autoZero"/>
        <c:auto val="1"/>
        <c:lblAlgn val="ctr"/>
        <c:lblOffset val="100"/>
        <c:noMultiLvlLbl val="0"/>
      </c:catAx>
      <c:valAx>
        <c:axId val="351856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85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BDBF5-F5CB-4F42-94E4-D1676DCE0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CBDBCB-C01D-45F4-971C-1BAA723674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8848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4262B-6A29-4BF5-A345-A4B239A335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18.03.2019 - 31.03.2019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31009-78EA-4C6B-977B-8B0C807A9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1444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 |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INSURANCE</dc:title>
  <dc:creator>Frederik Peiniger</dc:creator>
  <cp:lastModifiedBy>Frederik Peiniger</cp:lastModifiedBy>
  <cp:revision>1</cp:revision>
  <dcterms:created xsi:type="dcterms:W3CDTF">2019-04-12T12:45:19Z</dcterms:created>
  <dcterms:modified xsi:type="dcterms:W3CDTF">2019-04-12T12:45:23Z</dcterms:modified>
</cp:coreProperties>
</file>