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SWAN Mauritius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-1</c:v>
                </c:pt>
                <c:pt idx="1">
                  <c:v>-1</c:v>
                </c:pt>
                <c:pt idx="2">
                  <c:v>4</c:v>
                </c:pt>
                <c:pt idx="3">
                  <c:v>6</c:v>
                </c:pt>
                <c:pt idx="4">
                  <c:v>5</c:v>
                </c:pt>
                <c:pt idx="5">
                  <c:v>-1</c:v>
                </c:pt>
                <c:pt idx="6">
                  <c:v>5</c:v>
                </c:pt>
                <c:pt idx="7">
                  <c:v>4</c:v>
                </c:pt>
                <c:pt idx="8">
                  <c:v>6</c:v>
                </c:pt>
                <c:pt idx="9">
                  <c:v>3</c:v>
                </c:pt>
                <c:pt idx="10">
                  <c:v>2</c:v>
                </c:pt>
                <c:pt idx="11">
                  <c:v>0</c:v>
                </c:pt>
                <c:pt idx="12">
                  <c:v>5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7E-43E2-A6AD-CD64806AFC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MUA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26</c:v>
                </c:pt>
                <c:pt idx="1">
                  <c:v>19</c:v>
                </c:pt>
                <c:pt idx="2">
                  <c:v>15</c:v>
                </c:pt>
                <c:pt idx="3">
                  <c:v>28</c:v>
                </c:pt>
                <c:pt idx="4">
                  <c:v>23</c:v>
                </c:pt>
                <c:pt idx="5">
                  <c:v>20</c:v>
                </c:pt>
                <c:pt idx="6">
                  <c:v>33</c:v>
                </c:pt>
                <c:pt idx="7">
                  <c:v>21</c:v>
                </c:pt>
                <c:pt idx="8">
                  <c:v>10</c:v>
                </c:pt>
                <c:pt idx="9">
                  <c:v>22</c:v>
                </c:pt>
                <c:pt idx="10">
                  <c:v>15</c:v>
                </c:pt>
                <c:pt idx="11">
                  <c:v>16</c:v>
                </c:pt>
                <c:pt idx="12">
                  <c:v>14</c:v>
                </c:pt>
                <c:pt idx="13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7E-43E2-A6AD-CD64806AFC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Quantum Insurance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6</c:v>
                </c:pt>
                <c:pt idx="1">
                  <c:v>6</c:v>
                </c:pt>
                <c:pt idx="2">
                  <c:v>2</c:v>
                </c:pt>
                <c:pt idx="3">
                  <c:v>5</c:v>
                </c:pt>
                <c:pt idx="4">
                  <c:v>6</c:v>
                </c:pt>
                <c:pt idx="5">
                  <c:v>-1</c:v>
                </c:pt>
                <c:pt idx="6">
                  <c:v>1</c:v>
                </c:pt>
                <c:pt idx="7">
                  <c:v>7</c:v>
                </c:pt>
                <c:pt idx="8">
                  <c:v>3</c:v>
                </c:pt>
                <c:pt idx="9">
                  <c:v>-3</c:v>
                </c:pt>
                <c:pt idx="10">
                  <c:v>-1</c:v>
                </c:pt>
                <c:pt idx="11">
                  <c:v>2</c:v>
                </c:pt>
                <c:pt idx="12">
                  <c:v>-3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7E-43E2-A6AD-CD64806AFC7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Mauritian Eagle Insurance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-1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  <c:pt idx="6">
                  <c:v>3</c:v>
                </c:pt>
                <c:pt idx="7">
                  <c:v>1</c:v>
                </c:pt>
                <c:pt idx="8">
                  <c:v>-1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7E-43E2-A6AD-CD64806AFC7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State Insurance Company of Mauritius Ltd - SICOM Group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0</c:v>
                </c:pt>
                <c:pt idx="4">
                  <c:v>-1</c:v>
                </c:pt>
                <c:pt idx="5">
                  <c:v>-2</c:v>
                </c:pt>
                <c:pt idx="6">
                  <c:v>3</c:v>
                </c:pt>
                <c:pt idx="7">
                  <c:v>7</c:v>
                </c:pt>
                <c:pt idx="8">
                  <c:v>8</c:v>
                </c:pt>
                <c:pt idx="9">
                  <c:v>10</c:v>
                </c:pt>
                <c:pt idx="10">
                  <c:v>6</c:v>
                </c:pt>
                <c:pt idx="11">
                  <c:v>12</c:v>
                </c:pt>
                <c:pt idx="12">
                  <c:v>13</c:v>
                </c:pt>
                <c:pt idx="1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37E-43E2-A6AD-CD64806AFC7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Island Life Assurance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0</c:v>
                </c:pt>
                <c:pt idx="1">
                  <c:v>-5</c:v>
                </c:pt>
                <c:pt idx="2">
                  <c:v>0</c:v>
                </c:pt>
                <c:pt idx="3">
                  <c:v>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-2</c:v>
                </c:pt>
                <c:pt idx="8">
                  <c:v>-1</c:v>
                </c:pt>
                <c:pt idx="9">
                  <c:v>2</c:v>
                </c:pt>
                <c:pt idx="10">
                  <c:v>-2</c:v>
                </c:pt>
                <c:pt idx="11">
                  <c:v>-2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37E-43E2-A6AD-CD64806AFC7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NIC Mauritius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3</c:v>
                </c:pt>
                <c:pt idx="1">
                  <c:v>-1</c:v>
                </c:pt>
                <c:pt idx="2">
                  <c:v>4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0</c:v>
                </c:pt>
                <c:pt idx="7">
                  <c:v>1</c:v>
                </c:pt>
                <c:pt idx="8">
                  <c:v>9</c:v>
                </c:pt>
                <c:pt idx="9">
                  <c:v>5</c:v>
                </c:pt>
                <c:pt idx="10">
                  <c:v>5</c:v>
                </c:pt>
                <c:pt idx="11">
                  <c:v>5</c:v>
                </c:pt>
                <c:pt idx="12">
                  <c:v>4</c:v>
                </c:pt>
                <c:pt idx="1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37E-43E2-A6AD-CD64806AFC7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GFA Insurance Ltd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Sheet1!$I$2:$I$15</c:f>
              <c:numCache>
                <c:formatCode>General</c:formatCode>
                <c:ptCount val="1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-2</c:v>
                </c:pt>
                <c:pt idx="4">
                  <c:v>0</c:v>
                </c:pt>
                <c:pt idx="5">
                  <c:v>1</c:v>
                </c:pt>
                <c:pt idx="6">
                  <c:v>-1</c:v>
                </c:pt>
                <c:pt idx="7">
                  <c:v>3</c:v>
                </c:pt>
                <c:pt idx="8">
                  <c:v>3</c:v>
                </c:pt>
                <c:pt idx="9">
                  <c:v>-2</c:v>
                </c:pt>
                <c:pt idx="10">
                  <c:v>1</c:v>
                </c:pt>
                <c:pt idx="11">
                  <c:v>-1</c:v>
                </c:pt>
                <c:pt idx="12">
                  <c:v>2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37E-43E2-A6AD-CD64806AFC7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Cim Finance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Sheet1!$A$2:$A$15</c:f>
              <c:strCache>
                <c:ptCount val="14"/>
                <c:pt idx="0">
                  <c:v>18.03.2019</c:v>
                </c:pt>
                <c:pt idx="1">
                  <c:v>19.03.2019</c:v>
                </c:pt>
                <c:pt idx="2">
                  <c:v>20.03.2019</c:v>
                </c:pt>
                <c:pt idx="3">
                  <c:v>21.03.2019</c:v>
                </c:pt>
                <c:pt idx="4">
                  <c:v>22.03.2019</c:v>
                </c:pt>
                <c:pt idx="5">
                  <c:v>23.03.2019</c:v>
                </c:pt>
                <c:pt idx="6">
                  <c:v>24.03.2019</c:v>
                </c:pt>
                <c:pt idx="7">
                  <c:v>25.03.2019</c:v>
                </c:pt>
                <c:pt idx="8">
                  <c:v>26.03.2019</c:v>
                </c:pt>
                <c:pt idx="9">
                  <c:v>27.03.2019</c:v>
                </c:pt>
                <c:pt idx="10">
                  <c:v>28.03.2019</c:v>
                </c:pt>
                <c:pt idx="11">
                  <c:v>29.03.2019</c:v>
                </c:pt>
                <c:pt idx="12">
                  <c:v>30.03.2019</c:v>
                </c:pt>
                <c:pt idx="13">
                  <c:v>31.03.2019</c:v>
                </c:pt>
              </c:strCache>
            </c:strRef>
          </c:cat>
          <c:val>
            <c:numRef>
              <c:f>Sheet1!$J$2:$J$15</c:f>
              <c:numCache>
                <c:formatCode>General</c:formatCode>
                <c:ptCount val="14"/>
                <c:pt idx="0">
                  <c:v>-2</c:v>
                </c:pt>
                <c:pt idx="1">
                  <c:v>-8</c:v>
                </c:pt>
                <c:pt idx="2">
                  <c:v>2</c:v>
                </c:pt>
                <c:pt idx="3">
                  <c:v>-10</c:v>
                </c:pt>
                <c:pt idx="4">
                  <c:v>2</c:v>
                </c:pt>
                <c:pt idx="5">
                  <c:v>6</c:v>
                </c:pt>
                <c:pt idx="6">
                  <c:v>2</c:v>
                </c:pt>
                <c:pt idx="7">
                  <c:v>2</c:v>
                </c:pt>
                <c:pt idx="8">
                  <c:v>17</c:v>
                </c:pt>
                <c:pt idx="9">
                  <c:v>3</c:v>
                </c:pt>
                <c:pt idx="10">
                  <c:v>2</c:v>
                </c:pt>
                <c:pt idx="11">
                  <c:v>-6</c:v>
                </c:pt>
                <c:pt idx="12">
                  <c:v>0</c:v>
                </c:pt>
                <c:pt idx="13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37E-43E2-A6AD-CD64806AF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036832"/>
        <c:axId val="54034536"/>
      </c:lineChart>
      <c:catAx>
        <c:axId val="5403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34536"/>
        <c:crosses val="autoZero"/>
        <c:auto val="1"/>
        <c:lblAlgn val="ctr"/>
        <c:lblOffset val="100"/>
        <c:noMultiLvlLbl val="0"/>
      </c:catAx>
      <c:valAx>
        <c:axId val="54034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36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0E39F-4DE5-4839-8075-49BFD9901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B39A8B-D895-4C6E-81D2-1651A3A1BE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9027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B87BD-1B2C-40ED-ADAF-3B911AF9B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18.03.2019 - 31.03.2019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CF362-A811-4677-8F53-792CDC9A6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9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INSURANCE</dc:title>
  <dc:creator>Frederik Peiniger</dc:creator>
  <cp:lastModifiedBy>Frederik Peiniger</cp:lastModifiedBy>
  <cp:revision>1</cp:revision>
  <dcterms:created xsi:type="dcterms:W3CDTF">2019-04-12T12:40:58Z</dcterms:created>
  <dcterms:modified xsi:type="dcterms:W3CDTF">2019-04-12T12:41:02Z</dcterms:modified>
</cp:coreProperties>
</file>