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SWAN Mauritius</c:v>
                </c:pt>
                <c:pt idx="1">
                  <c:v>MUA</c:v>
                </c:pt>
                <c:pt idx="2">
                  <c:v>Quantum Insurance</c:v>
                </c:pt>
                <c:pt idx="3">
                  <c:v>Mauritian Eagle Insurance</c:v>
                </c:pt>
                <c:pt idx="4">
                  <c:v>State Insurance Company of Mauritius Ltd - SICOM Group</c:v>
                </c:pt>
                <c:pt idx="5">
                  <c:v>Island Life Assurance</c:v>
                </c:pt>
                <c:pt idx="6">
                  <c:v>NIC Mauritius</c:v>
                </c:pt>
                <c:pt idx="7">
                  <c:v>GFA Insurance Ltd</c:v>
                </c:pt>
                <c:pt idx="8">
                  <c:v>Cim Finance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CC-4D21-BBF5-21E468BA2F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SWAN Mauritius</c:v>
                </c:pt>
                <c:pt idx="1">
                  <c:v>MUA</c:v>
                </c:pt>
                <c:pt idx="2">
                  <c:v>Quantum Insurance</c:v>
                </c:pt>
                <c:pt idx="3">
                  <c:v>Mauritian Eagle Insurance</c:v>
                </c:pt>
                <c:pt idx="4">
                  <c:v>State Insurance Company of Mauritius Ltd - SICOM Group</c:v>
                </c:pt>
                <c:pt idx="5">
                  <c:v>Island Life Assurance</c:v>
                </c:pt>
                <c:pt idx="6">
                  <c:v>NIC Mauritius</c:v>
                </c:pt>
                <c:pt idx="7">
                  <c:v>GFA Insurance Ltd</c:v>
                </c:pt>
                <c:pt idx="8">
                  <c:v>Cim Finance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CC-4D21-BBF5-21E468BA2F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SWAN Mauritius</c:v>
                </c:pt>
                <c:pt idx="1">
                  <c:v>MUA</c:v>
                </c:pt>
                <c:pt idx="2">
                  <c:v>Quantum Insurance</c:v>
                </c:pt>
                <c:pt idx="3">
                  <c:v>Mauritian Eagle Insurance</c:v>
                </c:pt>
                <c:pt idx="4">
                  <c:v>State Insurance Company of Mauritius Ltd - SICOM Group</c:v>
                </c:pt>
                <c:pt idx="5">
                  <c:v>Island Life Assurance</c:v>
                </c:pt>
                <c:pt idx="6">
                  <c:v>NIC Mauritius</c:v>
                </c:pt>
                <c:pt idx="7">
                  <c:v>GFA Insurance Ltd</c:v>
                </c:pt>
                <c:pt idx="8">
                  <c:v>Cim Finance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CC-4D21-BBF5-21E468BA2F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3979784"/>
        <c:axId val="303980112"/>
      </c:barChart>
      <c:catAx>
        <c:axId val="303979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80112"/>
        <c:crosses val="autoZero"/>
        <c:auto val="1"/>
        <c:lblAlgn val="ctr"/>
        <c:lblOffset val="100"/>
        <c:noMultiLvlLbl val="0"/>
      </c:catAx>
      <c:valAx>
        <c:axId val="30398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79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3128C-0A63-4DD2-8ED9-7E3FF9507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CB1251-1612-416A-A9D2-824D69800D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17512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0F4DCD-FAA2-4F69-9D25-C8F6EE87DC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18.03.2019 - 31.03.2019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C19C4-2C35-4A5B-B5F5-7F9C77CAB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0537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Sponsored Posts Distribution |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 | INSURANCE</dc:title>
  <dc:creator>Frederik Peiniger</dc:creator>
  <cp:lastModifiedBy>Frederik Peiniger</cp:lastModifiedBy>
  <cp:revision>1</cp:revision>
  <dcterms:created xsi:type="dcterms:W3CDTF">2019-04-12T12:38:06Z</dcterms:created>
  <dcterms:modified xsi:type="dcterms:W3CDTF">2019-04-12T12:38:10Z</dcterms:modified>
</cp:coreProperties>
</file>