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SWAN Mauritius</c:v>
                </c:pt>
                <c:pt idx="1">
                  <c:v>MUA</c:v>
                </c:pt>
                <c:pt idx="2">
                  <c:v>Quantum Insurance</c:v>
                </c:pt>
                <c:pt idx="3">
                  <c:v>Mauritian Eagle Insurance</c:v>
                </c:pt>
                <c:pt idx="4">
                  <c:v>State Insurance Company of Mauritius Ltd - SICOM Group</c:v>
                </c:pt>
                <c:pt idx="5">
                  <c:v>Island Life Assurance</c:v>
                </c:pt>
                <c:pt idx="6">
                  <c:v>NIC Mauritius</c:v>
                </c:pt>
                <c:pt idx="7">
                  <c:v>GFA Insurance Ltd</c:v>
                </c:pt>
                <c:pt idx="8">
                  <c:v>Cim Finance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6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  <c:pt idx="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3B-4628-BE06-C11636F7E4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SWAN Mauritius</c:v>
                </c:pt>
                <c:pt idx="1">
                  <c:v>MUA</c:v>
                </c:pt>
                <c:pt idx="2">
                  <c:v>Quantum Insurance</c:v>
                </c:pt>
                <c:pt idx="3">
                  <c:v>Mauritian Eagle Insurance</c:v>
                </c:pt>
                <c:pt idx="4">
                  <c:v>State Insurance Company of Mauritius Ltd - SICOM Group</c:v>
                </c:pt>
                <c:pt idx="5">
                  <c:v>Island Life Assurance</c:v>
                </c:pt>
                <c:pt idx="6">
                  <c:v>NIC Mauritius</c:v>
                </c:pt>
                <c:pt idx="7">
                  <c:v>GFA Insurance Ltd</c:v>
                </c:pt>
                <c:pt idx="8">
                  <c:v>Cim Finance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3B-4628-BE06-C11636F7E4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SWAN Mauritius</c:v>
                </c:pt>
                <c:pt idx="1">
                  <c:v>MUA</c:v>
                </c:pt>
                <c:pt idx="2">
                  <c:v>Quantum Insurance</c:v>
                </c:pt>
                <c:pt idx="3">
                  <c:v>Mauritian Eagle Insurance</c:v>
                </c:pt>
                <c:pt idx="4">
                  <c:v>State Insurance Company of Mauritius Ltd - SICOM Group</c:v>
                </c:pt>
                <c:pt idx="5">
                  <c:v>Island Life Assurance</c:v>
                </c:pt>
                <c:pt idx="6">
                  <c:v>NIC Mauritius</c:v>
                </c:pt>
                <c:pt idx="7">
                  <c:v>GFA Insurance Ltd</c:v>
                </c:pt>
                <c:pt idx="8">
                  <c:v>Cim Finance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3B-4628-BE06-C11636F7E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179416"/>
        <c:axId val="299177776"/>
      </c:barChart>
      <c:catAx>
        <c:axId val="299179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177776"/>
        <c:crosses val="autoZero"/>
        <c:auto val="1"/>
        <c:lblAlgn val="ctr"/>
        <c:lblOffset val="100"/>
        <c:noMultiLvlLbl val="0"/>
      </c:catAx>
      <c:valAx>
        <c:axId val="29917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17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65BC3-73EE-4B3B-A988-255211258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47F8C9-5FBA-4C1C-9560-8D75D9AA56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1747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9CB8C-E7E4-42F9-8DB4-56E0526C7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18.03.2019 - 31.03.2019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96026-5813-4750-A359-18713CCCD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885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INSURANCE</dc:title>
  <dc:creator>Frederik Peiniger</dc:creator>
  <cp:lastModifiedBy>Frederik Peiniger</cp:lastModifiedBy>
  <cp:revision>1</cp:revision>
  <dcterms:created xsi:type="dcterms:W3CDTF">2019-04-12T12:30:30Z</dcterms:created>
  <dcterms:modified xsi:type="dcterms:W3CDTF">2019-04-12T12:30:34Z</dcterms:modified>
</cp:coreProperties>
</file>